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Jua"/>
      <p:regular r:id="rId11"/>
    </p:embeddedFont>
    <p:embeddedFont>
      <p:font typeface="Quicksand"/>
      <p:regular r:id="rId12"/>
      <p:bold r:id="rId13"/>
    </p:embeddedFont>
    <p:embeddedFont>
      <p:font typeface="Quicksand Medium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Jua-regular.fntdata"/><Relationship Id="rId10" Type="http://schemas.openxmlformats.org/officeDocument/2006/relationships/slide" Target="slides/slide6.xml"/><Relationship Id="rId13" Type="http://schemas.openxmlformats.org/officeDocument/2006/relationships/font" Target="fonts/Quicksand-bold.fntdata"/><Relationship Id="rId12" Type="http://schemas.openxmlformats.org/officeDocument/2006/relationships/font" Target="fonts/Quicksan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QuicksandMedium-bold.fntdata"/><Relationship Id="rId14" Type="http://schemas.openxmlformats.org/officeDocument/2006/relationships/font" Target="fonts/Quicksand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fb81b8cfc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fb81b8cfc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898feb88a6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898feb88a6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6" name="Shape 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gfb81b8cfc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" name="Google Shape;1748;gfb81b8cfc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fb81b8cfc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fb81b8cfc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gfb81b8cfc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" name="Google Shape;1788;gfb81b8cfc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0" name="Shape 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" name="Google Shape;1801;gb0ac4e247a_6_2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2" name="Google Shape;1802;gb0ac4e247a_6_2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5925" y="291324"/>
            <a:ext cx="8336062" cy="4788281"/>
          </a:xfrm>
          <a:custGeom>
            <a:rect b="b" l="l" r="r" t="t"/>
            <a:pathLst>
              <a:path extrusionOk="0" h="146846" w="257584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61185" y="219519"/>
            <a:ext cx="8068819" cy="4788281"/>
          </a:xfrm>
          <a:custGeom>
            <a:rect b="b" l="l" r="r" t="t"/>
            <a:pathLst>
              <a:path extrusionOk="0" h="146846" w="257584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41543" y="2282008"/>
            <a:ext cx="569676" cy="380612"/>
            <a:chOff x="8341543" y="2282008"/>
            <a:chExt cx="569676" cy="380612"/>
          </a:xfrm>
        </p:grpSpPr>
        <p:sp>
          <p:nvSpPr>
            <p:cNvPr id="12" name="Google Shape;12;p2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8341543" y="1721094"/>
            <a:ext cx="569676" cy="380612"/>
            <a:chOff x="8341543" y="1721094"/>
            <a:chExt cx="569676" cy="380612"/>
          </a:xfrm>
        </p:grpSpPr>
        <p:sp>
          <p:nvSpPr>
            <p:cNvPr id="15" name="Google Shape;15;p2"/>
            <p:cNvSpPr/>
            <p:nvPr/>
          </p:nvSpPr>
          <p:spPr>
            <a:xfrm>
              <a:off x="8341543" y="1800869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41543" y="1721094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8346273" y="1183592"/>
            <a:ext cx="568486" cy="388014"/>
            <a:chOff x="8346273" y="1183592"/>
            <a:chExt cx="568486" cy="388014"/>
          </a:xfrm>
        </p:grpSpPr>
        <p:sp>
          <p:nvSpPr>
            <p:cNvPr id="18" name="Google Shape;18;p2"/>
            <p:cNvSpPr/>
            <p:nvPr/>
          </p:nvSpPr>
          <p:spPr>
            <a:xfrm>
              <a:off x="8346273" y="1263367"/>
              <a:ext cx="568486" cy="308239"/>
            </a:xfrm>
            <a:custGeom>
              <a:rect b="b" l="l" r="r" t="t"/>
              <a:pathLst>
                <a:path extrusionOk="0" h="9453" w="18148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46273" y="1183592"/>
              <a:ext cx="568486" cy="308239"/>
            </a:xfrm>
            <a:custGeom>
              <a:rect b="b" l="l" r="r" t="t"/>
              <a:pathLst>
                <a:path extrusionOk="0" h="9453" w="18148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8341543" y="606635"/>
            <a:ext cx="569676" cy="388014"/>
            <a:chOff x="8341543" y="606635"/>
            <a:chExt cx="569676" cy="388014"/>
          </a:xfrm>
        </p:grpSpPr>
        <p:sp>
          <p:nvSpPr>
            <p:cNvPr id="21" name="Google Shape;21;p2"/>
            <p:cNvSpPr/>
            <p:nvPr/>
          </p:nvSpPr>
          <p:spPr>
            <a:xfrm>
              <a:off x="8341543" y="686410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41543" y="606635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Google Shape;23;p2"/>
          <p:cNvGrpSpPr/>
          <p:nvPr/>
        </p:nvGrpSpPr>
        <p:grpSpPr>
          <a:xfrm>
            <a:off x="8341543" y="2842933"/>
            <a:ext cx="569676" cy="380612"/>
            <a:chOff x="8341543" y="2282008"/>
            <a:chExt cx="569676" cy="380612"/>
          </a:xfrm>
        </p:grpSpPr>
        <p:sp>
          <p:nvSpPr>
            <p:cNvPr id="24" name="Google Shape;24;p2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8341543" y="3403858"/>
            <a:ext cx="569676" cy="380612"/>
            <a:chOff x="8341543" y="2282008"/>
            <a:chExt cx="569676" cy="380612"/>
          </a:xfrm>
        </p:grpSpPr>
        <p:sp>
          <p:nvSpPr>
            <p:cNvPr id="27" name="Google Shape;27;p2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2"/>
          <p:cNvSpPr/>
          <p:nvPr/>
        </p:nvSpPr>
        <p:spPr>
          <a:xfrm>
            <a:off x="8341543" y="4447718"/>
            <a:ext cx="569676" cy="308239"/>
          </a:xfrm>
          <a:custGeom>
            <a:rect b="b" l="l" r="r" t="t"/>
            <a:pathLst>
              <a:path extrusionOk="0" h="9453" w="18186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8341543" y="4367943"/>
            <a:ext cx="569676" cy="308239"/>
          </a:xfrm>
          <a:custGeom>
            <a:rect b="b" l="l" r="r" t="t"/>
            <a:pathLst>
              <a:path extrusionOk="0" h="9453" w="18186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395894" y="219519"/>
            <a:ext cx="8053438" cy="4788281"/>
          </a:xfrm>
          <a:custGeom>
            <a:rect b="b" l="l" r="r" t="t"/>
            <a:pathLst>
              <a:path extrusionOk="0" h="146846" w="257093">
                <a:moveTo>
                  <a:pt x="7146" y="1"/>
                </a:moveTo>
                <a:cubicBezTo>
                  <a:pt x="3177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177" y="146845"/>
                  <a:pt x="7146" y="146845"/>
                </a:cubicBezTo>
                <a:lnTo>
                  <a:pt x="249947" y="146845"/>
                </a:lnTo>
                <a:cubicBezTo>
                  <a:pt x="253879" y="146845"/>
                  <a:pt x="257093" y="143632"/>
                  <a:pt x="257093" y="139700"/>
                </a:cubicBezTo>
                <a:lnTo>
                  <a:pt x="257093" y="7146"/>
                </a:lnTo>
                <a:cubicBezTo>
                  <a:pt x="257093" y="3214"/>
                  <a:pt x="253879" y="1"/>
                  <a:pt x="2499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2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2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2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2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2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"/>
          <p:cNvSpPr/>
          <p:nvPr/>
        </p:nvSpPr>
        <p:spPr>
          <a:xfrm>
            <a:off x="228900" y="135685"/>
            <a:ext cx="794715" cy="686714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"/>
          <p:cNvSpPr txBox="1"/>
          <p:nvPr>
            <p:ph type="ctrTitle"/>
          </p:nvPr>
        </p:nvSpPr>
        <p:spPr>
          <a:xfrm>
            <a:off x="967700" y="1345750"/>
            <a:ext cx="7208700" cy="191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400">
                <a:latin typeface="Jua"/>
                <a:ea typeface="Jua"/>
                <a:cs typeface="Jua"/>
                <a:sym typeface="Jua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Jua"/>
              <a:buNone/>
              <a:defRPr sz="7200">
                <a:latin typeface="Jua"/>
                <a:ea typeface="Jua"/>
                <a:cs typeface="Jua"/>
                <a:sym typeface="Jua"/>
              </a:defRPr>
            </a:lvl9pPr>
          </a:lstStyle>
          <a:p/>
        </p:txBody>
      </p:sp>
      <p:sp>
        <p:nvSpPr>
          <p:cNvPr id="84" name="Google Shape;84;p2"/>
          <p:cNvSpPr txBox="1"/>
          <p:nvPr>
            <p:ph idx="1" type="subTitle"/>
          </p:nvPr>
        </p:nvSpPr>
        <p:spPr>
          <a:xfrm>
            <a:off x="1138725" y="3114175"/>
            <a:ext cx="6866700" cy="59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Medium"/>
              <a:buNone/>
              <a:defRPr sz="22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Medium"/>
              <a:buNone/>
              <a:defRPr sz="24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Medium"/>
              <a:buNone/>
              <a:defRPr sz="24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Medium"/>
              <a:buNone/>
              <a:defRPr sz="24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Medium"/>
              <a:buNone/>
              <a:defRPr sz="24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Medium"/>
              <a:buNone/>
              <a:defRPr sz="24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Medium"/>
              <a:buNone/>
              <a:defRPr sz="24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Medium"/>
              <a:buNone/>
              <a:defRPr sz="24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icksand Medium"/>
              <a:buNone/>
              <a:defRPr sz="2400">
                <a:solidFill>
                  <a:schemeClr val="accent1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/>
        </p:txBody>
      </p:sp>
      <p:grpSp>
        <p:nvGrpSpPr>
          <p:cNvPr id="85" name="Google Shape;85;p2"/>
          <p:cNvGrpSpPr/>
          <p:nvPr/>
        </p:nvGrpSpPr>
        <p:grpSpPr>
          <a:xfrm>
            <a:off x="7480525" y="1448400"/>
            <a:ext cx="444275" cy="398525"/>
            <a:chOff x="2495125" y="2142250"/>
            <a:chExt cx="444275" cy="398525"/>
          </a:xfrm>
        </p:grpSpPr>
        <p:sp>
          <p:nvSpPr>
            <p:cNvPr id="86" name="Google Shape;86;p2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1018050" y="1506975"/>
            <a:ext cx="291375" cy="281375"/>
            <a:chOff x="3243875" y="2372825"/>
            <a:chExt cx="291375" cy="281375"/>
          </a:xfrm>
        </p:grpSpPr>
        <p:sp>
          <p:nvSpPr>
            <p:cNvPr id="89" name="Google Shape;89;p2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" name="Google Shape;99;p2"/>
          <p:cNvGrpSpPr/>
          <p:nvPr/>
        </p:nvGrpSpPr>
        <p:grpSpPr>
          <a:xfrm>
            <a:off x="2071475" y="615963"/>
            <a:ext cx="166675" cy="168575"/>
            <a:chOff x="4954425" y="2036375"/>
            <a:chExt cx="166675" cy="168575"/>
          </a:xfrm>
        </p:grpSpPr>
        <p:sp>
          <p:nvSpPr>
            <p:cNvPr id="100" name="Google Shape;100;p2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2"/>
          <p:cNvSpPr/>
          <p:nvPr/>
        </p:nvSpPr>
        <p:spPr>
          <a:xfrm>
            <a:off x="7571875" y="991013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0"/>
                </a:moveTo>
                <a:cubicBezTo>
                  <a:pt x="255" y="0"/>
                  <a:pt x="1" y="2834"/>
                  <a:pt x="2006" y="3221"/>
                </a:cubicBezTo>
                <a:cubicBezTo>
                  <a:pt x="2122" y="3239"/>
                  <a:pt x="2233" y="3247"/>
                  <a:pt x="2340" y="3247"/>
                </a:cubicBezTo>
                <a:cubicBezTo>
                  <a:pt x="4296" y="3247"/>
                  <a:pt x="4764" y="345"/>
                  <a:pt x="2483" y="12"/>
                </a:cubicBezTo>
                <a:cubicBezTo>
                  <a:pt x="2404" y="4"/>
                  <a:pt x="2327" y="0"/>
                  <a:pt x="22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1821125" y="1284625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1018050" y="1000650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"/>
          <p:cNvSpPr/>
          <p:nvPr/>
        </p:nvSpPr>
        <p:spPr>
          <a:xfrm rot="9553842">
            <a:off x="2124651" y="4191357"/>
            <a:ext cx="60324" cy="43049"/>
          </a:xfrm>
          <a:custGeom>
            <a:rect b="b" l="l" r="r" t="t"/>
            <a:pathLst>
              <a:path extrusionOk="0" h="1722" w="2413">
                <a:moveTo>
                  <a:pt x="1429" y="1"/>
                </a:moveTo>
                <a:cubicBezTo>
                  <a:pt x="1351" y="1"/>
                  <a:pt x="1268" y="12"/>
                  <a:pt x="1179" y="34"/>
                </a:cubicBezTo>
                <a:cubicBezTo>
                  <a:pt x="1156" y="33"/>
                  <a:pt x="1133" y="32"/>
                  <a:pt x="1110" y="32"/>
                </a:cubicBezTo>
                <a:cubicBezTo>
                  <a:pt x="20" y="32"/>
                  <a:pt x="1" y="1722"/>
                  <a:pt x="1114" y="1722"/>
                </a:cubicBezTo>
                <a:cubicBezTo>
                  <a:pt x="1159" y="1722"/>
                  <a:pt x="1206" y="1719"/>
                  <a:pt x="1254" y="1714"/>
                </a:cubicBezTo>
                <a:cubicBezTo>
                  <a:pt x="2412" y="1575"/>
                  <a:pt x="2372" y="1"/>
                  <a:pt x="142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"/>
          <p:cNvSpPr/>
          <p:nvPr/>
        </p:nvSpPr>
        <p:spPr>
          <a:xfrm>
            <a:off x="7527700" y="4181913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"/>
          <p:cNvSpPr/>
          <p:nvPr/>
        </p:nvSpPr>
        <p:spPr>
          <a:xfrm>
            <a:off x="1104175" y="3709075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2"/>
          <p:cNvGrpSpPr/>
          <p:nvPr/>
        </p:nvGrpSpPr>
        <p:grpSpPr>
          <a:xfrm>
            <a:off x="6355050" y="709650"/>
            <a:ext cx="291375" cy="281375"/>
            <a:chOff x="3243875" y="2372825"/>
            <a:chExt cx="291375" cy="281375"/>
          </a:xfrm>
        </p:grpSpPr>
        <p:sp>
          <p:nvSpPr>
            <p:cNvPr id="109" name="Google Shape;109;p2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" name="Google Shape;119;p2"/>
          <p:cNvGrpSpPr/>
          <p:nvPr/>
        </p:nvGrpSpPr>
        <p:grpSpPr>
          <a:xfrm>
            <a:off x="1105050" y="4149150"/>
            <a:ext cx="444275" cy="398525"/>
            <a:chOff x="2495125" y="2142250"/>
            <a:chExt cx="444275" cy="398525"/>
          </a:xfrm>
        </p:grpSpPr>
        <p:sp>
          <p:nvSpPr>
            <p:cNvPr id="120" name="Google Shape;120;p2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" name="Google Shape;122;p2"/>
          <p:cNvGrpSpPr/>
          <p:nvPr/>
        </p:nvGrpSpPr>
        <p:grpSpPr>
          <a:xfrm>
            <a:off x="6975800" y="4368950"/>
            <a:ext cx="291375" cy="281375"/>
            <a:chOff x="3243875" y="2372825"/>
            <a:chExt cx="291375" cy="281375"/>
          </a:xfrm>
        </p:grpSpPr>
        <p:sp>
          <p:nvSpPr>
            <p:cNvPr id="123" name="Google Shape;123;p2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2" name="Google Shape;802;p11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803" name="Google Shape;803;p11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4" name="Google Shape;804;p11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805" name="Google Shape;805;p11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7" name="Google Shape;807;p11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11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809" name="Google Shape;809;p11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1" name="Google Shape;811;p11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812" name="Google Shape;812;p11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4" name="Google Shape;814;p11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815" name="Google Shape;815;p11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7" name="Google Shape;817;p11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818" name="Google Shape;818;p11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0" name="Google Shape;820;p11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821" name="Google Shape;821;p11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11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3" name="Google Shape;823;p11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1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5" name="Google Shape;825;p11"/>
          <p:cNvSpPr txBox="1"/>
          <p:nvPr>
            <p:ph hasCustomPrompt="1" type="title"/>
          </p:nvPr>
        </p:nvSpPr>
        <p:spPr>
          <a:xfrm>
            <a:off x="1816863" y="1707588"/>
            <a:ext cx="5511600" cy="14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9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6" name="Google Shape;826;p11"/>
          <p:cNvSpPr txBox="1"/>
          <p:nvPr>
            <p:ph idx="1" type="subTitle"/>
          </p:nvPr>
        </p:nvSpPr>
        <p:spPr>
          <a:xfrm>
            <a:off x="1815538" y="2971813"/>
            <a:ext cx="5511600" cy="4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27" name="Google Shape;827;p11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11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11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11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11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11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11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11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11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11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11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11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11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11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11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11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11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11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11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11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11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11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11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11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11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11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11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11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11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11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11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11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11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11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11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11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11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11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11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11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11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11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11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11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11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11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11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11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11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11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3_1"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3"/>
          <p:cNvSpPr/>
          <p:nvPr/>
        </p:nvSpPr>
        <p:spPr>
          <a:xfrm>
            <a:off x="395925" y="291324"/>
            <a:ext cx="8336062" cy="4788281"/>
          </a:xfrm>
          <a:custGeom>
            <a:rect b="b" l="l" r="r" t="t"/>
            <a:pathLst>
              <a:path extrusionOk="0" h="146846" w="257584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13"/>
          <p:cNvSpPr/>
          <p:nvPr/>
        </p:nvSpPr>
        <p:spPr>
          <a:xfrm>
            <a:off x="661185" y="219519"/>
            <a:ext cx="8068819" cy="4788281"/>
          </a:xfrm>
          <a:custGeom>
            <a:rect b="b" l="l" r="r" t="t"/>
            <a:pathLst>
              <a:path extrusionOk="0" h="146846" w="257584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13"/>
          <p:cNvSpPr/>
          <p:nvPr/>
        </p:nvSpPr>
        <p:spPr>
          <a:xfrm>
            <a:off x="8341543" y="4447718"/>
            <a:ext cx="569676" cy="308239"/>
          </a:xfrm>
          <a:custGeom>
            <a:rect b="b" l="l" r="r" t="t"/>
            <a:pathLst>
              <a:path extrusionOk="0" h="9453" w="18186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2" name="Google Shape;882;p13"/>
          <p:cNvGrpSpPr/>
          <p:nvPr/>
        </p:nvGrpSpPr>
        <p:grpSpPr>
          <a:xfrm>
            <a:off x="8341543" y="2282008"/>
            <a:ext cx="569676" cy="380612"/>
            <a:chOff x="8341543" y="2282008"/>
            <a:chExt cx="569676" cy="380612"/>
          </a:xfrm>
        </p:grpSpPr>
        <p:sp>
          <p:nvSpPr>
            <p:cNvPr id="883" name="Google Shape;883;p13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" name="Google Shape;885;p13"/>
          <p:cNvGrpSpPr/>
          <p:nvPr/>
        </p:nvGrpSpPr>
        <p:grpSpPr>
          <a:xfrm>
            <a:off x="8341543" y="1721094"/>
            <a:ext cx="569676" cy="380612"/>
            <a:chOff x="8341543" y="1721094"/>
            <a:chExt cx="569676" cy="380612"/>
          </a:xfrm>
        </p:grpSpPr>
        <p:sp>
          <p:nvSpPr>
            <p:cNvPr id="886" name="Google Shape;886;p13"/>
            <p:cNvSpPr/>
            <p:nvPr/>
          </p:nvSpPr>
          <p:spPr>
            <a:xfrm>
              <a:off x="8341543" y="1800869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8341543" y="1721094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" name="Google Shape;888;p13"/>
          <p:cNvGrpSpPr/>
          <p:nvPr/>
        </p:nvGrpSpPr>
        <p:grpSpPr>
          <a:xfrm>
            <a:off x="8346273" y="1183592"/>
            <a:ext cx="568486" cy="388014"/>
            <a:chOff x="8346273" y="1183592"/>
            <a:chExt cx="568486" cy="388014"/>
          </a:xfrm>
        </p:grpSpPr>
        <p:sp>
          <p:nvSpPr>
            <p:cNvPr id="889" name="Google Shape;889;p13"/>
            <p:cNvSpPr/>
            <p:nvPr/>
          </p:nvSpPr>
          <p:spPr>
            <a:xfrm>
              <a:off x="8346273" y="1263367"/>
              <a:ext cx="568486" cy="308239"/>
            </a:xfrm>
            <a:custGeom>
              <a:rect b="b" l="l" r="r" t="t"/>
              <a:pathLst>
                <a:path extrusionOk="0" h="9453" w="18148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8346273" y="1183592"/>
              <a:ext cx="568486" cy="308239"/>
            </a:xfrm>
            <a:custGeom>
              <a:rect b="b" l="l" r="r" t="t"/>
              <a:pathLst>
                <a:path extrusionOk="0" h="9453" w="18148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" name="Google Shape;891;p13"/>
          <p:cNvGrpSpPr/>
          <p:nvPr/>
        </p:nvGrpSpPr>
        <p:grpSpPr>
          <a:xfrm>
            <a:off x="8341543" y="606635"/>
            <a:ext cx="569676" cy="388014"/>
            <a:chOff x="8341543" y="606635"/>
            <a:chExt cx="569676" cy="388014"/>
          </a:xfrm>
        </p:grpSpPr>
        <p:sp>
          <p:nvSpPr>
            <p:cNvPr id="892" name="Google Shape;892;p13"/>
            <p:cNvSpPr/>
            <p:nvPr/>
          </p:nvSpPr>
          <p:spPr>
            <a:xfrm>
              <a:off x="8341543" y="686410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3"/>
            <p:cNvSpPr/>
            <p:nvPr/>
          </p:nvSpPr>
          <p:spPr>
            <a:xfrm>
              <a:off x="8341543" y="606635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4" name="Google Shape;894;p13"/>
          <p:cNvGrpSpPr/>
          <p:nvPr/>
        </p:nvGrpSpPr>
        <p:grpSpPr>
          <a:xfrm>
            <a:off x="8341543" y="2842933"/>
            <a:ext cx="569676" cy="380612"/>
            <a:chOff x="8341543" y="2282008"/>
            <a:chExt cx="569676" cy="380612"/>
          </a:xfrm>
        </p:grpSpPr>
        <p:sp>
          <p:nvSpPr>
            <p:cNvPr id="895" name="Google Shape;895;p13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3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13"/>
          <p:cNvGrpSpPr/>
          <p:nvPr/>
        </p:nvGrpSpPr>
        <p:grpSpPr>
          <a:xfrm>
            <a:off x="8341543" y="3403858"/>
            <a:ext cx="569676" cy="380612"/>
            <a:chOff x="8341543" y="2282008"/>
            <a:chExt cx="569676" cy="380612"/>
          </a:xfrm>
        </p:grpSpPr>
        <p:sp>
          <p:nvSpPr>
            <p:cNvPr id="898" name="Google Shape;898;p13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0" name="Google Shape;900;p13"/>
          <p:cNvSpPr/>
          <p:nvPr/>
        </p:nvSpPr>
        <p:spPr>
          <a:xfrm>
            <a:off x="8341543" y="4367943"/>
            <a:ext cx="569676" cy="308239"/>
          </a:xfrm>
          <a:custGeom>
            <a:rect b="b" l="l" r="r" t="t"/>
            <a:pathLst>
              <a:path extrusionOk="0" h="9453" w="18186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13"/>
          <p:cNvSpPr/>
          <p:nvPr/>
        </p:nvSpPr>
        <p:spPr>
          <a:xfrm>
            <a:off x="395894" y="219519"/>
            <a:ext cx="8053438" cy="4788281"/>
          </a:xfrm>
          <a:custGeom>
            <a:rect b="b" l="l" r="r" t="t"/>
            <a:pathLst>
              <a:path extrusionOk="0" h="146846" w="257093">
                <a:moveTo>
                  <a:pt x="7146" y="1"/>
                </a:moveTo>
                <a:cubicBezTo>
                  <a:pt x="3177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177" y="146845"/>
                  <a:pt x="7146" y="146845"/>
                </a:cubicBezTo>
                <a:lnTo>
                  <a:pt x="249947" y="146845"/>
                </a:lnTo>
                <a:cubicBezTo>
                  <a:pt x="253879" y="146845"/>
                  <a:pt x="257093" y="143632"/>
                  <a:pt x="257093" y="139700"/>
                </a:cubicBezTo>
                <a:lnTo>
                  <a:pt x="257093" y="7146"/>
                </a:lnTo>
                <a:cubicBezTo>
                  <a:pt x="257093" y="3214"/>
                  <a:pt x="253879" y="1"/>
                  <a:pt x="2499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2" name="Google Shape;902;p13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13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13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13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13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13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13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13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13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13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13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13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13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13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13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13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13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13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13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13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13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13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13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13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13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13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13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13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13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13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13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13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13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13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13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13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13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13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13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13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13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13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13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13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13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13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13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13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13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13"/>
          <p:cNvSpPr/>
          <p:nvPr/>
        </p:nvSpPr>
        <p:spPr>
          <a:xfrm>
            <a:off x="228900" y="135685"/>
            <a:ext cx="794715" cy="686714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13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13"/>
          <p:cNvSpPr txBox="1"/>
          <p:nvPr>
            <p:ph type="title"/>
          </p:nvPr>
        </p:nvSpPr>
        <p:spPr>
          <a:xfrm>
            <a:off x="718750" y="438312"/>
            <a:ext cx="770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954" name="Google Shape;954;p13">
            <a:hlinkClick action="ppaction://hlinksldjump" r:id="rId2"/>
          </p:cNvPr>
          <p:cNvSpPr txBox="1"/>
          <p:nvPr>
            <p:ph idx="1" type="subTitle"/>
          </p:nvPr>
        </p:nvSpPr>
        <p:spPr>
          <a:xfrm>
            <a:off x="1796843" y="1229700"/>
            <a:ext cx="2728800" cy="3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55" name="Google Shape;955;p13"/>
          <p:cNvSpPr txBox="1"/>
          <p:nvPr>
            <p:ph idx="2" type="subTitle"/>
          </p:nvPr>
        </p:nvSpPr>
        <p:spPr>
          <a:xfrm>
            <a:off x="1796034" y="1542315"/>
            <a:ext cx="2730000" cy="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6" name="Google Shape;956;p13">
            <a:hlinkClick action="ppaction://hlinksldjump" r:id="rId3"/>
          </p:cNvPr>
          <p:cNvSpPr txBox="1"/>
          <p:nvPr>
            <p:ph hasCustomPrompt="1" idx="3" type="title"/>
          </p:nvPr>
        </p:nvSpPr>
        <p:spPr>
          <a:xfrm>
            <a:off x="1182965" y="1544397"/>
            <a:ext cx="632700" cy="4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57" name="Google Shape;957;p13"/>
          <p:cNvSpPr txBox="1"/>
          <p:nvPr>
            <p:ph idx="4" type="subTitle"/>
          </p:nvPr>
        </p:nvSpPr>
        <p:spPr>
          <a:xfrm>
            <a:off x="1799701" y="2422672"/>
            <a:ext cx="2736900" cy="3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58" name="Google Shape;958;p13"/>
          <p:cNvSpPr txBox="1"/>
          <p:nvPr>
            <p:ph idx="5" type="subTitle"/>
          </p:nvPr>
        </p:nvSpPr>
        <p:spPr>
          <a:xfrm>
            <a:off x="1794612" y="2737363"/>
            <a:ext cx="273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9" name="Google Shape;959;p13"/>
          <p:cNvSpPr txBox="1"/>
          <p:nvPr>
            <p:ph hasCustomPrompt="1" idx="6" type="title"/>
          </p:nvPr>
        </p:nvSpPr>
        <p:spPr>
          <a:xfrm>
            <a:off x="1183878" y="2756608"/>
            <a:ext cx="6309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0" name="Google Shape;960;p13"/>
          <p:cNvSpPr txBox="1"/>
          <p:nvPr>
            <p:ph idx="7" type="subTitle"/>
          </p:nvPr>
        </p:nvSpPr>
        <p:spPr>
          <a:xfrm>
            <a:off x="1801331" y="3617146"/>
            <a:ext cx="2730000" cy="3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1" name="Google Shape;961;p13"/>
          <p:cNvSpPr txBox="1"/>
          <p:nvPr>
            <p:ph idx="8" type="subTitle"/>
          </p:nvPr>
        </p:nvSpPr>
        <p:spPr>
          <a:xfrm>
            <a:off x="1794612" y="3932456"/>
            <a:ext cx="2733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2" name="Google Shape;962;p13"/>
          <p:cNvSpPr txBox="1"/>
          <p:nvPr>
            <p:ph hasCustomPrompt="1" idx="9" type="title"/>
          </p:nvPr>
        </p:nvSpPr>
        <p:spPr>
          <a:xfrm>
            <a:off x="1183878" y="3926170"/>
            <a:ext cx="6309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3" name="Google Shape;963;p13"/>
          <p:cNvSpPr txBox="1"/>
          <p:nvPr>
            <p:ph idx="13" type="subTitle"/>
          </p:nvPr>
        </p:nvSpPr>
        <p:spPr>
          <a:xfrm>
            <a:off x="5218933" y="1231500"/>
            <a:ext cx="2742000" cy="3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4" name="Google Shape;964;p13"/>
          <p:cNvSpPr txBox="1"/>
          <p:nvPr>
            <p:ph idx="14" type="subTitle"/>
          </p:nvPr>
        </p:nvSpPr>
        <p:spPr>
          <a:xfrm>
            <a:off x="5212184" y="1540665"/>
            <a:ext cx="27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5" name="Google Shape;965;p13"/>
          <p:cNvSpPr txBox="1"/>
          <p:nvPr>
            <p:ph hasCustomPrompt="1" idx="15" type="title"/>
          </p:nvPr>
        </p:nvSpPr>
        <p:spPr>
          <a:xfrm>
            <a:off x="4621067" y="1545297"/>
            <a:ext cx="6309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6" name="Google Shape;966;p13"/>
          <p:cNvSpPr txBox="1"/>
          <p:nvPr>
            <p:ph idx="16" type="subTitle"/>
          </p:nvPr>
        </p:nvSpPr>
        <p:spPr>
          <a:xfrm>
            <a:off x="5218933" y="2422672"/>
            <a:ext cx="2742000" cy="3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7" name="Google Shape;967;p13"/>
          <p:cNvSpPr txBox="1"/>
          <p:nvPr>
            <p:ph idx="17" type="subTitle"/>
          </p:nvPr>
        </p:nvSpPr>
        <p:spPr>
          <a:xfrm>
            <a:off x="5212188" y="2737363"/>
            <a:ext cx="27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8" name="Google Shape;968;p13"/>
          <p:cNvSpPr txBox="1"/>
          <p:nvPr>
            <p:ph hasCustomPrompt="1" idx="18" type="title"/>
          </p:nvPr>
        </p:nvSpPr>
        <p:spPr>
          <a:xfrm>
            <a:off x="4621067" y="2756608"/>
            <a:ext cx="6309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9" name="Google Shape;969;p13"/>
          <p:cNvSpPr txBox="1"/>
          <p:nvPr>
            <p:ph idx="19" type="subTitle"/>
          </p:nvPr>
        </p:nvSpPr>
        <p:spPr>
          <a:xfrm>
            <a:off x="5218933" y="3617146"/>
            <a:ext cx="2742000" cy="3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70" name="Google Shape;970;p13"/>
          <p:cNvSpPr txBox="1"/>
          <p:nvPr>
            <p:ph idx="20" type="subTitle"/>
          </p:nvPr>
        </p:nvSpPr>
        <p:spPr>
          <a:xfrm>
            <a:off x="5212188" y="3932456"/>
            <a:ext cx="274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1" name="Google Shape;971;p13"/>
          <p:cNvSpPr txBox="1"/>
          <p:nvPr>
            <p:ph hasCustomPrompt="1" idx="21" type="title"/>
          </p:nvPr>
        </p:nvSpPr>
        <p:spPr>
          <a:xfrm>
            <a:off x="4621067" y="3926170"/>
            <a:ext cx="630900" cy="42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grpSp>
        <p:nvGrpSpPr>
          <p:cNvPr id="972" name="Google Shape;972;p13"/>
          <p:cNvGrpSpPr/>
          <p:nvPr/>
        </p:nvGrpSpPr>
        <p:grpSpPr>
          <a:xfrm>
            <a:off x="1063250" y="831175"/>
            <a:ext cx="444275" cy="398525"/>
            <a:chOff x="2495125" y="2142250"/>
            <a:chExt cx="444275" cy="398525"/>
          </a:xfrm>
        </p:grpSpPr>
        <p:sp>
          <p:nvSpPr>
            <p:cNvPr id="973" name="Google Shape;973;p13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" name="Google Shape;975;p13"/>
          <p:cNvGrpSpPr/>
          <p:nvPr/>
        </p:nvGrpSpPr>
        <p:grpSpPr>
          <a:xfrm>
            <a:off x="7814250" y="4463750"/>
            <a:ext cx="291375" cy="281375"/>
            <a:chOff x="3243875" y="2372825"/>
            <a:chExt cx="291375" cy="281375"/>
          </a:xfrm>
        </p:grpSpPr>
        <p:sp>
          <p:nvSpPr>
            <p:cNvPr id="976" name="Google Shape;976;p13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" name="Google Shape;986;p13"/>
          <p:cNvGrpSpPr/>
          <p:nvPr/>
        </p:nvGrpSpPr>
        <p:grpSpPr>
          <a:xfrm>
            <a:off x="7553550" y="700850"/>
            <a:ext cx="166675" cy="168575"/>
            <a:chOff x="4954425" y="2036375"/>
            <a:chExt cx="166675" cy="168575"/>
          </a:xfrm>
        </p:grpSpPr>
        <p:sp>
          <p:nvSpPr>
            <p:cNvPr id="987" name="Google Shape;987;p13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9" name="Google Shape;989;p13"/>
          <p:cNvSpPr/>
          <p:nvPr/>
        </p:nvSpPr>
        <p:spPr>
          <a:xfrm>
            <a:off x="1877550" y="539050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0" name="Google Shape;990;p13"/>
          <p:cNvSpPr/>
          <p:nvPr/>
        </p:nvSpPr>
        <p:spPr>
          <a:xfrm>
            <a:off x="8218500" y="4065000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"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2" name="Google Shape;992;p14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993" name="Google Shape;993;p14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4" name="Google Shape;994;p14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995" name="Google Shape;995;p14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14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14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8" name="Google Shape;998;p14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999" name="Google Shape;999;p14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14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" name="Google Shape;1001;p14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002" name="Google Shape;1002;p14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14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4" name="Google Shape;1004;p14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005" name="Google Shape;1005;p14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14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7" name="Google Shape;1007;p14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008" name="Google Shape;1008;p14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4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10" name="Google Shape;1010;p14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011" name="Google Shape;1011;p14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4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3" name="Google Shape;1013;p14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4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" name="Google Shape;1015;p14"/>
          <p:cNvSpPr txBox="1"/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16" name="Google Shape;1016;p14"/>
          <p:cNvGrpSpPr/>
          <p:nvPr/>
        </p:nvGrpSpPr>
        <p:grpSpPr>
          <a:xfrm>
            <a:off x="775050" y="4536650"/>
            <a:ext cx="444275" cy="398525"/>
            <a:chOff x="2495125" y="2142250"/>
            <a:chExt cx="444275" cy="398525"/>
          </a:xfrm>
        </p:grpSpPr>
        <p:sp>
          <p:nvSpPr>
            <p:cNvPr id="1017" name="Google Shape;1017;p14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4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" name="Google Shape;1019;p14"/>
          <p:cNvGrpSpPr/>
          <p:nvPr/>
        </p:nvGrpSpPr>
        <p:grpSpPr>
          <a:xfrm>
            <a:off x="7240750" y="398350"/>
            <a:ext cx="291375" cy="281375"/>
            <a:chOff x="3243875" y="2372825"/>
            <a:chExt cx="291375" cy="281375"/>
          </a:xfrm>
        </p:grpSpPr>
        <p:sp>
          <p:nvSpPr>
            <p:cNvPr id="1020" name="Google Shape;1020;p14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4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4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4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4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4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4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4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4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4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" name="Google Shape;1030;p14"/>
          <p:cNvGrpSpPr/>
          <p:nvPr/>
        </p:nvGrpSpPr>
        <p:grpSpPr>
          <a:xfrm>
            <a:off x="8067000" y="1014038"/>
            <a:ext cx="166675" cy="168575"/>
            <a:chOff x="4954425" y="2036375"/>
            <a:chExt cx="166675" cy="168575"/>
          </a:xfrm>
        </p:grpSpPr>
        <p:sp>
          <p:nvSpPr>
            <p:cNvPr id="1031" name="Google Shape;1031;p14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4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3" name="Google Shape;1033;p14"/>
          <p:cNvSpPr/>
          <p:nvPr/>
        </p:nvSpPr>
        <p:spPr>
          <a:xfrm>
            <a:off x="1548175" y="4773725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14"/>
          <p:cNvSpPr/>
          <p:nvPr/>
        </p:nvSpPr>
        <p:spPr>
          <a:xfrm>
            <a:off x="7960175" y="4401813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5" name="Google Shape;1035;p14"/>
          <p:cNvGrpSpPr/>
          <p:nvPr/>
        </p:nvGrpSpPr>
        <p:grpSpPr>
          <a:xfrm>
            <a:off x="775050" y="4233250"/>
            <a:ext cx="166675" cy="168575"/>
            <a:chOff x="4954425" y="2036375"/>
            <a:chExt cx="166675" cy="168575"/>
          </a:xfrm>
        </p:grpSpPr>
        <p:sp>
          <p:nvSpPr>
            <p:cNvPr id="1036" name="Google Shape;1036;p14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4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" name="Google Shape;1038;p14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14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14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4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4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4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4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4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4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4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4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4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4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4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4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14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14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14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14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14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14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14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14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14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14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14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14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14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14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14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14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14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14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14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14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14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14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14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4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4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4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4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14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14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14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14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14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14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14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14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2_1"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9" name="Google Shape;1089;p15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090" name="Google Shape;1090;p15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1" name="Google Shape;1091;p15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092" name="Google Shape;1092;p15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15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4" name="Google Shape;1094;p15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5" name="Google Shape;1095;p15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096" name="Google Shape;1096;p15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15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8" name="Google Shape;1098;p15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099" name="Google Shape;1099;p15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15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1" name="Google Shape;1101;p15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102" name="Google Shape;1102;p15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15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4" name="Google Shape;1104;p15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105" name="Google Shape;1105;p15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15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7" name="Google Shape;1107;p15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108" name="Google Shape;1108;p15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15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0" name="Google Shape;1110;p15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5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2" name="Google Shape;1112;p15"/>
          <p:cNvSpPr txBox="1"/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13" name="Google Shape;1113;p15"/>
          <p:cNvGrpSpPr/>
          <p:nvPr/>
        </p:nvGrpSpPr>
        <p:grpSpPr>
          <a:xfrm>
            <a:off x="504088" y="319075"/>
            <a:ext cx="444275" cy="398525"/>
            <a:chOff x="2495125" y="2142250"/>
            <a:chExt cx="444275" cy="398525"/>
          </a:xfrm>
        </p:grpSpPr>
        <p:sp>
          <p:nvSpPr>
            <p:cNvPr id="1114" name="Google Shape;1114;p15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5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15"/>
          <p:cNvGrpSpPr/>
          <p:nvPr/>
        </p:nvGrpSpPr>
        <p:grpSpPr>
          <a:xfrm>
            <a:off x="7942288" y="4463763"/>
            <a:ext cx="291375" cy="281375"/>
            <a:chOff x="3243875" y="2372825"/>
            <a:chExt cx="291375" cy="281375"/>
          </a:xfrm>
        </p:grpSpPr>
        <p:sp>
          <p:nvSpPr>
            <p:cNvPr id="1117" name="Google Shape;1117;p15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5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5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5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5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5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5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5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5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5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" name="Google Shape;1127;p15"/>
          <p:cNvGrpSpPr/>
          <p:nvPr/>
        </p:nvGrpSpPr>
        <p:grpSpPr>
          <a:xfrm>
            <a:off x="1236250" y="319063"/>
            <a:ext cx="166675" cy="168575"/>
            <a:chOff x="4954425" y="2036375"/>
            <a:chExt cx="166675" cy="168575"/>
          </a:xfrm>
        </p:grpSpPr>
        <p:sp>
          <p:nvSpPr>
            <p:cNvPr id="1128" name="Google Shape;1128;p15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5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0" name="Google Shape;1130;p15"/>
          <p:cNvSpPr/>
          <p:nvPr/>
        </p:nvSpPr>
        <p:spPr>
          <a:xfrm>
            <a:off x="8028425" y="362763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15"/>
          <p:cNvSpPr/>
          <p:nvPr/>
        </p:nvSpPr>
        <p:spPr>
          <a:xfrm>
            <a:off x="8149363" y="4193975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2" name="Google Shape;1132;p15"/>
          <p:cNvGrpSpPr/>
          <p:nvPr/>
        </p:nvGrpSpPr>
        <p:grpSpPr>
          <a:xfrm>
            <a:off x="7442275" y="4651625"/>
            <a:ext cx="166675" cy="168575"/>
            <a:chOff x="4954425" y="2036375"/>
            <a:chExt cx="166675" cy="168575"/>
          </a:xfrm>
        </p:grpSpPr>
        <p:sp>
          <p:nvSpPr>
            <p:cNvPr id="1133" name="Google Shape;1133;p15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5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5" name="Google Shape;1135;p15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15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15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15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15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15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15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15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15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15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15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15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15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15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15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15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15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15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15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15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15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15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15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15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15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15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15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15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15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15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15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15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15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15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15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15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15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15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15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15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15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15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15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15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15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15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15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15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15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15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_1_1"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6" name="Google Shape;1186;p16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187" name="Google Shape;1187;p16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8" name="Google Shape;1188;p16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189" name="Google Shape;1189;p16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16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91" name="Google Shape;1191;p16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2" name="Google Shape;1192;p16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193" name="Google Shape;1193;p16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16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5" name="Google Shape;1195;p16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196" name="Google Shape;1196;p16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16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8" name="Google Shape;1198;p16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199" name="Google Shape;1199;p16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16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1" name="Google Shape;1201;p16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202" name="Google Shape;1202;p16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16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04" name="Google Shape;1204;p16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205" name="Google Shape;1205;p16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16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07" name="Google Shape;1207;p16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16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9" name="Google Shape;1209;p16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16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16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16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16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16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16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16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16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16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16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16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16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16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16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16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16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16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16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16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16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16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16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16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16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16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16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16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16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16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16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16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16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16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16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16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16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16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16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16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16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16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16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16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16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16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16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16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16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16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9" name="Google Shape;1259;p16"/>
          <p:cNvGrpSpPr/>
          <p:nvPr/>
        </p:nvGrpSpPr>
        <p:grpSpPr>
          <a:xfrm>
            <a:off x="726213" y="4500425"/>
            <a:ext cx="291375" cy="281375"/>
            <a:chOff x="3243875" y="2372825"/>
            <a:chExt cx="291375" cy="281375"/>
          </a:xfrm>
        </p:grpSpPr>
        <p:sp>
          <p:nvSpPr>
            <p:cNvPr id="1260" name="Google Shape;1260;p16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" name="Google Shape;1270;p16"/>
          <p:cNvSpPr/>
          <p:nvPr/>
        </p:nvSpPr>
        <p:spPr>
          <a:xfrm>
            <a:off x="7335600" y="508075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1" name="Google Shape;1271;p16"/>
          <p:cNvGrpSpPr/>
          <p:nvPr/>
        </p:nvGrpSpPr>
        <p:grpSpPr>
          <a:xfrm>
            <a:off x="1514950" y="454750"/>
            <a:ext cx="166675" cy="168575"/>
            <a:chOff x="4954425" y="2036375"/>
            <a:chExt cx="166675" cy="168575"/>
          </a:xfrm>
        </p:grpSpPr>
        <p:sp>
          <p:nvSpPr>
            <p:cNvPr id="1272" name="Google Shape;1272;p16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4" name="Google Shape;1274;p16"/>
          <p:cNvSpPr/>
          <p:nvPr/>
        </p:nvSpPr>
        <p:spPr>
          <a:xfrm>
            <a:off x="1427950" y="4781788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_1_1"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6" name="Google Shape;1276;p17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277" name="Google Shape;1277;p17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8" name="Google Shape;1278;p17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279" name="Google Shape;1279;p1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1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81" name="Google Shape;1281;p17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2" name="Google Shape;1282;p17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283" name="Google Shape;1283;p17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17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5" name="Google Shape;1285;p17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286" name="Google Shape;1286;p17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17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8" name="Google Shape;1288;p17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289" name="Google Shape;1289;p17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17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" name="Google Shape;1291;p17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292" name="Google Shape;1292;p1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1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4" name="Google Shape;1294;p17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295" name="Google Shape;1295;p1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1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97" name="Google Shape;1297;p17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17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9" name="Google Shape;1299;p17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17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17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17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17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17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17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17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17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17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17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17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17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17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17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17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5" name="Google Shape;1315;p17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17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17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8" name="Google Shape;1318;p17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17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0" name="Google Shape;1320;p17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1" name="Google Shape;1321;p17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2" name="Google Shape;1322;p17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3" name="Google Shape;1323;p17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17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17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17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17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17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17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17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17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17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17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17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17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17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17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17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17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17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17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2" name="Google Shape;1342;p17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3" name="Google Shape;1343;p17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4" name="Google Shape;1344;p17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17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17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17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17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9" name="Google Shape;1349;p17"/>
          <p:cNvGrpSpPr/>
          <p:nvPr/>
        </p:nvGrpSpPr>
        <p:grpSpPr>
          <a:xfrm>
            <a:off x="504088" y="319075"/>
            <a:ext cx="444275" cy="398525"/>
            <a:chOff x="2495125" y="2142250"/>
            <a:chExt cx="444275" cy="398525"/>
          </a:xfrm>
        </p:grpSpPr>
        <p:sp>
          <p:nvSpPr>
            <p:cNvPr id="1350" name="Google Shape;1350;p17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7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" name="Google Shape;1352;p17"/>
          <p:cNvGrpSpPr/>
          <p:nvPr/>
        </p:nvGrpSpPr>
        <p:grpSpPr>
          <a:xfrm>
            <a:off x="7942288" y="4463763"/>
            <a:ext cx="291375" cy="281375"/>
            <a:chOff x="3243875" y="2372825"/>
            <a:chExt cx="291375" cy="281375"/>
          </a:xfrm>
        </p:grpSpPr>
        <p:sp>
          <p:nvSpPr>
            <p:cNvPr id="1353" name="Google Shape;1353;p17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7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7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" name="Google Shape;1363;p17"/>
          <p:cNvGrpSpPr/>
          <p:nvPr/>
        </p:nvGrpSpPr>
        <p:grpSpPr>
          <a:xfrm>
            <a:off x="1236250" y="319063"/>
            <a:ext cx="166675" cy="168575"/>
            <a:chOff x="4954425" y="2036375"/>
            <a:chExt cx="166675" cy="168575"/>
          </a:xfrm>
        </p:grpSpPr>
        <p:sp>
          <p:nvSpPr>
            <p:cNvPr id="1364" name="Google Shape;1364;p17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6" name="Google Shape;1366;p17"/>
          <p:cNvSpPr/>
          <p:nvPr/>
        </p:nvSpPr>
        <p:spPr>
          <a:xfrm>
            <a:off x="8028425" y="362763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17"/>
          <p:cNvSpPr/>
          <p:nvPr/>
        </p:nvSpPr>
        <p:spPr>
          <a:xfrm>
            <a:off x="8149363" y="4193975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8" name="Google Shape;1368;p17"/>
          <p:cNvGrpSpPr/>
          <p:nvPr/>
        </p:nvGrpSpPr>
        <p:grpSpPr>
          <a:xfrm>
            <a:off x="7442275" y="4651625"/>
            <a:ext cx="166675" cy="168575"/>
            <a:chOff x="4954425" y="2036375"/>
            <a:chExt cx="166675" cy="168575"/>
          </a:xfrm>
        </p:grpSpPr>
        <p:sp>
          <p:nvSpPr>
            <p:cNvPr id="1369" name="Google Shape;1369;p17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0_1_1_1_1_1"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2" name="Google Shape;1372;p18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373" name="Google Shape;1373;p18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4" name="Google Shape;1374;p18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375" name="Google Shape;1375;p1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1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7" name="Google Shape;1377;p18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8" name="Google Shape;1378;p18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379" name="Google Shape;1379;p18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18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1" name="Google Shape;1381;p18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382" name="Google Shape;1382;p18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18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4" name="Google Shape;1384;p18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385" name="Google Shape;1385;p18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18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7" name="Google Shape;1387;p18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388" name="Google Shape;1388;p1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1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0" name="Google Shape;1390;p18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391" name="Google Shape;1391;p1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1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93" name="Google Shape;1393;p18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5" name="Google Shape;1395;p18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18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18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8" name="Google Shape;1398;p18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18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18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18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p18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3" name="Google Shape;1403;p18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4" name="Google Shape;1404;p18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5" name="Google Shape;1405;p18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18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7" name="Google Shape;1407;p18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8" name="Google Shape;1408;p18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9" name="Google Shape;1409;p18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18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18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2" name="Google Shape;1412;p18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3" name="Google Shape;1413;p18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4" name="Google Shape;1414;p18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5" name="Google Shape;1415;p18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6" name="Google Shape;1416;p18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7" name="Google Shape;1417;p18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18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18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18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18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18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18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18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18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6" name="Google Shape;1426;p18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18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18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18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18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18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18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18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18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18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18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18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8" name="Google Shape;1438;p18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9" name="Google Shape;1439;p18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0" name="Google Shape;1440;p18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p18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18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18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18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18"/>
          <p:cNvSpPr/>
          <p:nvPr/>
        </p:nvSpPr>
        <p:spPr>
          <a:xfrm>
            <a:off x="228900" y="135685"/>
            <a:ext cx="794715" cy="686714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6" name="Google Shape;1446;p18"/>
          <p:cNvGrpSpPr/>
          <p:nvPr/>
        </p:nvGrpSpPr>
        <p:grpSpPr>
          <a:xfrm>
            <a:off x="1063250" y="831175"/>
            <a:ext cx="444275" cy="398525"/>
            <a:chOff x="2495125" y="2142250"/>
            <a:chExt cx="444275" cy="398525"/>
          </a:xfrm>
        </p:grpSpPr>
        <p:sp>
          <p:nvSpPr>
            <p:cNvPr id="1447" name="Google Shape;1447;p18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9" name="Google Shape;1449;p18"/>
          <p:cNvGrpSpPr/>
          <p:nvPr/>
        </p:nvGrpSpPr>
        <p:grpSpPr>
          <a:xfrm>
            <a:off x="7814250" y="4463750"/>
            <a:ext cx="291375" cy="281375"/>
            <a:chOff x="3243875" y="2372825"/>
            <a:chExt cx="291375" cy="281375"/>
          </a:xfrm>
        </p:grpSpPr>
        <p:sp>
          <p:nvSpPr>
            <p:cNvPr id="1450" name="Google Shape;1450;p18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8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8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8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8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8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8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8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0" name="Google Shape;1460;p18"/>
          <p:cNvGrpSpPr/>
          <p:nvPr/>
        </p:nvGrpSpPr>
        <p:grpSpPr>
          <a:xfrm>
            <a:off x="7553550" y="700850"/>
            <a:ext cx="166675" cy="168575"/>
            <a:chOff x="4954425" y="2036375"/>
            <a:chExt cx="166675" cy="168575"/>
          </a:xfrm>
        </p:grpSpPr>
        <p:sp>
          <p:nvSpPr>
            <p:cNvPr id="1461" name="Google Shape;1461;p18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18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3" name="Google Shape;1463;p18"/>
          <p:cNvSpPr/>
          <p:nvPr/>
        </p:nvSpPr>
        <p:spPr>
          <a:xfrm>
            <a:off x="1877550" y="539050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4" name="Google Shape;1464;p18"/>
          <p:cNvSpPr/>
          <p:nvPr/>
        </p:nvSpPr>
        <p:spPr>
          <a:xfrm>
            <a:off x="8218500" y="4065000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0_1_1_1_1_1_1"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6" name="Google Shape;1466;p19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467" name="Google Shape;1467;p19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8" name="Google Shape;1468;p19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469" name="Google Shape;1469;p1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1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71" name="Google Shape;1471;p19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2" name="Google Shape;1472;p19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473" name="Google Shape;1473;p19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19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5" name="Google Shape;1475;p19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476" name="Google Shape;1476;p19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19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8" name="Google Shape;1478;p19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479" name="Google Shape;1479;p19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19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1" name="Google Shape;1481;p19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482" name="Google Shape;1482;p1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1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4" name="Google Shape;1484;p19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485" name="Google Shape;1485;p1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1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87" name="Google Shape;1487;p19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9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9" name="Google Shape;1489;p19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19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19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19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19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19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19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" name="Google Shape;1496;p19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7" name="Google Shape;1497;p19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19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19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19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19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19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19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19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19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19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p19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" name="Google Shape;1508;p19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19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19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19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p19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19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19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5" name="Google Shape;1515;p19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6" name="Google Shape;1516;p19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7" name="Google Shape;1517;p19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19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19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19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19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19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19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4" name="Google Shape;1524;p19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19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19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19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19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19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19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19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2" name="Google Shape;1532;p19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19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4" name="Google Shape;1534;p19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5" name="Google Shape;1535;p19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6" name="Google Shape;1536;p19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19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19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9" name="Google Shape;1539;p19"/>
          <p:cNvGrpSpPr/>
          <p:nvPr/>
        </p:nvGrpSpPr>
        <p:grpSpPr>
          <a:xfrm>
            <a:off x="7658900" y="2949438"/>
            <a:ext cx="444275" cy="398525"/>
            <a:chOff x="2495125" y="2142250"/>
            <a:chExt cx="444275" cy="398525"/>
          </a:xfrm>
        </p:grpSpPr>
        <p:sp>
          <p:nvSpPr>
            <p:cNvPr id="1540" name="Google Shape;1540;p19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9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2" name="Google Shape;1542;p19"/>
          <p:cNvGrpSpPr/>
          <p:nvPr/>
        </p:nvGrpSpPr>
        <p:grpSpPr>
          <a:xfrm>
            <a:off x="1018050" y="1506975"/>
            <a:ext cx="291375" cy="281375"/>
            <a:chOff x="3243875" y="2372825"/>
            <a:chExt cx="291375" cy="281375"/>
          </a:xfrm>
        </p:grpSpPr>
        <p:sp>
          <p:nvSpPr>
            <p:cNvPr id="1543" name="Google Shape;1543;p19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19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19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9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9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9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9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19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9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3" name="Google Shape;1553;p19"/>
          <p:cNvGrpSpPr/>
          <p:nvPr/>
        </p:nvGrpSpPr>
        <p:grpSpPr>
          <a:xfrm>
            <a:off x="2071475" y="615963"/>
            <a:ext cx="166675" cy="168575"/>
            <a:chOff x="4954425" y="2036375"/>
            <a:chExt cx="166675" cy="168575"/>
          </a:xfrm>
        </p:grpSpPr>
        <p:sp>
          <p:nvSpPr>
            <p:cNvPr id="1554" name="Google Shape;1554;p19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6" name="Google Shape;1556;p19"/>
          <p:cNvSpPr/>
          <p:nvPr/>
        </p:nvSpPr>
        <p:spPr>
          <a:xfrm>
            <a:off x="7006975" y="659650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0"/>
                </a:moveTo>
                <a:cubicBezTo>
                  <a:pt x="255" y="0"/>
                  <a:pt x="1" y="2834"/>
                  <a:pt x="2006" y="3221"/>
                </a:cubicBezTo>
                <a:cubicBezTo>
                  <a:pt x="2122" y="3239"/>
                  <a:pt x="2233" y="3247"/>
                  <a:pt x="2340" y="3247"/>
                </a:cubicBezTo>
                <a:cubicBezTo>
                  <a:pt x="4296" y="3247"/>
                  <a:pt x="4764" y="345"/>
                  <a:pt x="2483" y="12"/>
                </a:cubicBezTo>
                <a:cubicBezTo>
                  <a:pt x="2404" y="4"/>
                  <a:pt x="2327" y="0"/>
                  <a:pt x="22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7" name="Google Shape;1557;p19"/>
          <p:cNvSpPr/>
          <p:nvPr/>
        </p:nvSpPr>
        <p:spPr>
          <a:xfrm>
            <a:off x="1821125" y="1284625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8" name="Google Shape;1558;p19"/>
          <p:cNvSpPr/>
          <p:nvPr/>
        </p:nvSpPr>
        <p:spPr>
          <a:xfrm>
            <a:off x="1018050" y="1000650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19"/>
          <p:cNvSpPr/>
          <p:nvPr/>
        </p:nvSpPr>
        <p:spPr>
          <a:xfrm>
            <a:off x="7527700" y="4181913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19"/>
          <p:cNvSpPr/>
          <p:nvPr/>
        </p:nvSpPr>
        <p:spPr>
          <a:xfrm>
            <a:off x="1104175" y="3709075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1" name="Google Shape;1561;p19"/>
          <p:cNvGrpSpPr/>
          <p:nvPr/>
        </p:nvGrpSpPr>
        <p:grpSpPr>
          <a:xfrm>
            <a:off x="1529750" y="4285375"/>
            <a:ext cx="291375" cy="281375"/>
            <a:chOff x="3243875" y="2372825"/>
            <a:chExt cx="291375" cy="281375"/>
          </a:xfrm>
        </p:grpSpPr>
        <p:sp>
          <p:nvSpPr>
            <p:cNvPr id="1562" name="Google Shape;1562;p19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2" name="Google Shape;1572;p19"/>
          <p:cNvGrpSpPr/>
          <p:nvPr/>
        </p:nvGrpSpPr>
        <p:grpSpPr>
          <a:xfrm>
            <a:off x="1254238" y="2592525"/>
            <a:ext cx="444275" cy="398525"/>
            <a:chOff x="2495125" y="2142250"/>
            <a:chExt cx="444275" cy="398525"/>
          </a:xfrm>
        </p:grpSpPr>
        <p:sp>
          <p:nvSpPr>
            <p:cNvPr id="1573" name="Google Shape;1573;p19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" name="Google Shape;1575;p19"/>
          <p:cNvGrpSpPr/>
          <p:nvPr/>
        </p:nvGrpSpPr>
        <p:grpSpPr>
          <a:xfrm>
            <a:off x="6975800" y="4368950"/>
            <a:ext cx="291375" cy="281375"/>
            <a:chOff x="3243875" y="2372825"/>
            <a:chExt cx="291375" cy="281375"/>
          </a:xfrm>
        </p:grpSpPr>
        <p:sp>
          <p:nvSpPr>
            <p:cNvPr id="1576" name="Google Shape;1576;p19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6" name="Google Shape;1586;p19"/>
          <p:cNvGrpSpPr/>
          <p:nvPr/>
        </p:nvGrpSpPr>
        <p:grpSpPr>
          <a:xfrm>
            <a:off x="7185250" y="2202150"/>
            <a:ext cx="166675" cy="168575"/>
            <a:chOff x="4954425" y="2036375"/>
            <a:chExt cx="166675" cy="168575"/>
          </a:xfrm>
        </p:grpSpPr>
        <p:sp>
          <p:nvSpPr>
            <p:cNvPr id="1587" name="Google Shape;1587;p19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9" name="Google Shape;1589;p19"/>
          <p:cNvGrpSpPr/>
          <p:nvPr/>
        </p:nvGrpSpPr>
        <p:grpSpPr>
          <a:xfrm>
            <a:off x="7658888" y="1125963"/>
            <a:ext cx="444275" cy="398525"/>
            <a:chOff x="2495125" y="2142250"/>
            <a:chExt cx="444275" cy="398525"/>
          </a:xfrm>
        </p:grpSpPr>
        <p:sp>
          <p:nvSpPr>
            <p:cNvPr id="1590" name="Google Shape;1590;p19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_1_1_2"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3" name="Google Shape;1593;p20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594" name="Google Shape;1594;p20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5" name="Google Shape;1595;p20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596" name="Google Shape;1596;p20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20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98" name="Google Shape;1598;p20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9" name="Google Shape;1599;p20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600" name="Google Shape;1600;p20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20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2" name="Google Shape;1602;p20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603" name="Google Shape;1603;p20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20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5" name="Google Shape;1605;p20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606" name="Google Shape;1606;p20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20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8" name="Google Shape;1608;p20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609" name="Google Shape;1609;p20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20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1" name="Google Shape;1611;p20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612" name="Google Shape;1612;p20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20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14" name="Google Shape;1614;p20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0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6" name="Google Shape;1616;p20"/>
          <p:cNvSpPr txBox="1"/>
          <p:nvPr>
            <p:ph type="title"/>
          </p:nvPr>
        </p:nvSpPr>
        <p:spPr>
          <a:xfrm>
            <a:off x="2325950" y="395775"/>
            <a:ext cx="4492800" cy="10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81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81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81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81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81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81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81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81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8100"/>
            </a:lvl9pPr>
          </a:lstStyle>
          <a:p/>
        </p:txBody>
      </p:sp>
      <p:sp>
        <p:nvSpPr>
          <p:cNvPr id="1617" name="Google Shape;1617;p20"/>
          <p:cNvSpPr txBox="1"/>
          <p:nvPr>
            <p:ph idx="1" type="subTitle"/>
          </p:nvPr>
        </p:nvSpPr>
        <p:spPr>
          <a:xfrm>
            <a:off x="2327041" y="1556401"/>
            <a:ext cx="4492800" cy="14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18" name="Google Shape;1618;p20"/>
          <p:cNvSpPr txBox="1"/>
          <p:nvPr/>
        </p:nvSpPr>
        <p:spPr>
          <a:xfrm>
            <a:off x="2561025" y="3524130"/>
            <a:ext cx="40245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rPr>
              <a:t>CREDITS:</a:t>
            </a:r>
            <a:r>
              <a:rPr b="1" lang="en" sz="1200">
                <a:solidFill>
                  <a:srgbClr val="0E2A47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This presentation template was created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including icon by</a:t>
            </a:r>
            <a:r>
              <a:rPr lang="en" sz="12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, and infographics &amp; images from</a:t>
            </a:r>
            <a:r>
              <a:rPr lang="en" sz="1200">
                <a:solidFill>
                  <a:srgbClr val="0E2A4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accen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19" name="Google Shape;1619;p20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20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20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20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20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20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20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20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20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20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20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0" name="Google Shape;1630;p20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p20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2" name="Google Shape;1632;p20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3" name="Google Shape;1633;p20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4" name="Google Shape;1634;p20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5" name="Google Shape;1635;p20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20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20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20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20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20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20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20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20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20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20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20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20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20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20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20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20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20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3" name="Google Shape;1653;p20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4" name="Google Shape;1654;p20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5" name="Google Shape;1655;p20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6" name="Google Shape;1656;p20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7" name="Google Shape;1657;p20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8" name="Google Shape;1658;p20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20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0" name="Google Shape;1660;p20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1" name="Google Shape;1661;p20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2" name="Google Shape;1662;p20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3" name="Google Shape;1663;p20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4" name="Google Shape;1664;p20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5" name="Google Shape;1665;p20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6" name="Google Shape;1666;p20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20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20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9" name="Google Shape;1669;p20"/>
          <p:cNvGrpSpPr/>
          <p:nvPr/>
        </p:nvGrpSpPr>
        <p:grpSpPr>
          <a:xfrm>
            <a:off x="7658900" y="2949438"/>
            <a:ext cx="444275" cy="398525"/>
            <a:chOff x="2495125" y="2142250"/>
            <a:chExt cx="444275" cy="398525"/>
          </a:xfrm>
        </p:grpSpPr>
        <p:sp>
          <p:nvSpPr>
            <p:cNvPr id="1670" name="Google Shape;1670;p20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0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2" name="Google Shape;1672;p20"/>
          <p:cNvGrpSpPr/>
          <p:nvPr/>
        </p:nvGrpSpPr>
        <p:grpSpPr>
          <a:xfrm>
            <a:off x="1018050" y="1506975"/>
            <a:ext cx="291375" cy="281375"/>
            <a:chOff x="3243875" y="2372825"/>
            <a:chExt cx="291375" cy="281375"/>
          </a:xfrm>
        </p:grpSpPr>
        <p:sp>
          <p:nvSpPr>
            <p:cNvPr id="1673" name="Google Shape;1673;p20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0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0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0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0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0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3" name="Google Shape;1683;p20"/>
          <p:cNvGrpSpPr/>
          <p:nvPr/>
        </p:nvGrpSpPr>
        <p:grpSpPr>
          <a:xfrm>
            <a:off x="2071475" y="615963"/>
            <a:ext cx="166675" cy="168575"/>
            <a:chOff x="4954425" y="2036375"/>
            <a:chExt cx="166675" cy="168575"/>
          </a:xfrm>
        </p:grpSpPr>
        <p:sp>
          <p:nvSpPr>
            <p:cNvPr id="1684" name="Google Shape;1684;p20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0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6" name="Google Shape;1686;p20"/>
          <p:cNvSpPr/>
          <p:nvPr/>
        </p:nvSpPr>
        <p:spPr>
          <a:xfrm>
            <a:off x="7006975" y="659650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0"/>
                </a:moveTo>
                <a:cubicBezTo>
                  <a:pt x="255" y="0"/>
                  <a:pt x="1" y="2834"/>
                  <a:pt x="2006" y="3221"/>
                </a:cubicBezTo>
                <a:cubicBezTo>
                  <a:pt x="2122" y="3239"/>
                  <a:pt x="2233" y="3247"/>
                  <a:pt x="2340" y="3247"/>
                </a:cubicBezTo>
                <a:cubicBezTo>
                  <a:pt x="4296" y="3247"/>
                  <a:pt x="4764" y="345"/>
                  <a:pt x="2483" y="12"/>
                </a:cubicBezTo>
                <a:cubicBezTo>
                  <a:pt x="2404" y="4"/>
                  <a:pt x="2327" y="0"/>
                  <a:pt x="225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7" name="Google Shape;1687;p20"/>
          <p:cNvSpPr/>
          <p:nvPr/>
        </p:nvSpPr>
        <p:spPr>
          <a:xfrm>
            <a:off x="1821125" y="1284625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8" name="Google Shape;1688;p20"/>
          <p:cNvSpPr/>
          <p:nvPr/>
        </p:nvSpPr>
        <p:spPr>
          <a:xfrm>
            <a:off x="1018050" y="1000650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9" name="Google Shape;1689;p20"/>
          <p:cNvSpPr/>
          <p:nvPr/>
        </p:nvSpPr>
        <p:spPr>
          <a:xfrm>
            <a:off x="7527700" y="4181913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20"/>
          <p:cNvSpPr/>
          <p:nvPr/>
        </p:nvSpPr>
        <p:spPr>
          <a:xfrm>
            <a:off x="1104175" y="3709075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1" name="Google Shape;1691;p20"/>
          <p:cNvGrpSpPr/>
          <p:nvPr/>
        </p:nvGrpSpPr>
        <p:grpSpPr>
          <a:xfrm>
            <a:off x="1529750" y="4285375"/>
            <a:ext cx="291375" cy="281375"/>
            <a:chOff x="3243875" y="2372825"/>
            <a:chExt cx="291375" cy="281375"/>
          </a:xfrm>
        </p:grpSpPr>
        <p:sp>
          <p:nvSpPr>
            <p:cNvPr id="1692" name="Google Shape;1692;p20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0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0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0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0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0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0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0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0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0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" name="Google Shape;1702;p20"/>
          <p:cNvGrpSpPr/>
          <p:nvPr/>
        </p:nvGrpSpPr>
        <p:grpSpPr>
          <a:xfrm>
            <a:off x="1254238" y="2592525"/>
            <a:ext cx="444275" cy="398525"/>
            <a:chOff x="2495125" y="2142250"/>
            <a:chExt cx="444275" cy="398525"/>
          </a:xfrm>
        </p:grpSpPr>
        <p:sp>
          <p:nvSpPr>
            <p:cNvPr id="1703" name="Google Shape;1703;p20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0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5" name="Google Shape;1705;p20"/>
          <p:cNvGrpSpPr/>
          <p:nvPr/>
        </p:nvGrpSpPr>
        <p:grpSpPr>
          <a:xfrm>
            <a:off x="6975800" y="4368950"/>
            <a:ext cx="291375" cy="281375"/>
            <a:chOff x="3243875" y="2372825"/>
            <a:chExt cx="291375" cy="281375"/>
          </a:xfrm>
        </p:grpSpPr>
        <p:sp>
          <p:nvSpPr>
            <p:cNvPr id="1706" name="Google Shape;1706;p20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0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0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0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0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0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0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0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0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0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6" name="Google Shape;1716;p20"/>
          <p:cNvGrpSpPr/>
          <p:nvPr/>
        </p:nvGrpSpPr>
        <p:grpSpPr>
          <a:xfrm>
            <a:off x="7185250" y="2202150"/>
            <a:ext cx="166675" cy="168575"/>
            <a:chOff x="4954425" y="2036375"/>
            <a:chExt cx="166675" cy="168575"/>
          </a:xfrm>
        </p:grpSpPr>
        <p:sp>
          <p:nvSpPr>
            <p:cNvPr id="1717" name="Google Shape;1717;p20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0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9" name="Google Shape;1719;p20"/>
          <p:cNvGrpSpPr/>
          <p:nvPr/>
        </p:nvGrpSpPr>
        <p:grpSpPr>
          <a:xfrm>
            <a:off x="7658888" y="1125963"/>
            <a:ext cx="444275" cy="398525"/>
            <a:chOff x="2495125" y="2142250"/>
            <a:chExt cx="444275" cy="398525"/>
          </a:xfrm>
        </p:grpSpPr>
        <p:sp>
          <p:nvSpPr>
            <p:cNvPr id="1720" name="Google Shape;1720;p20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0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"/>
          <p:cNvSpPr/>
          <p:nvPr/>
        </p:nvSpPr>
        <p:spPr>
          <a:xfrm>
            <a:off x="395925" y="291324"/>
            <a:ext cx="8336062" cy="4788281"/>
          </a:xfrm>
          <a:custGeom>
            <a:rect b="b" l="l" r="r" t="t"/>
            <a:pathLst>
              <a:path extrusionOk="0" h="146846" w="257584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" name="Google Shape;135;p3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136" name="Google Shape;136;p3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" name="Google Shape;137;p3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138" name="Google Shape;138;p3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" name="Google Shape;140;p3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" name="Google Shape;141;p3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142" name="Google Shape;142;p3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" name="Google Shape;144;p3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3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" name="Google Shape;147;p3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148" name="Google Shape;148;p3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" name="Google Shape;150;p3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151" name="Google Shape;151;p3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" name="Google Shape;153;p3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154" name="Google Shape;154;p3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6" name="Google Shape;156;p3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3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3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3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3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3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3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"/>
          <p:cNvSpPr txBox="1"/>
          <p:nvPr>
            <p:ph type="title"/>
          </p:nvPr>
        </p:nvSpPr>
        <p:spPr>
          <a:xfrm>
            <a:off x="2497874" y="2156593"/>
            <a:ext cx="39681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09" name="Google Shape;209;p3"/>
          <p:cNvSpPr txBox="1"/>
          <p:nvPr>
            <p:ph hasCustomPrompt="1" idx="2" type="title"/>
          </p:nvPr>
        </p:nvSpPr>
        <p:spPr>
          <a:xfrm>
            <a:off x="3965650" y="1122450"/>
            <a:ext cx="10326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3"/>
          <p:cNvSpPr txBox="1"/>
          <p:nvPr>
            <p:ph idx="1" type="subTitle"/>
          </p:nvPr>
        </p:nvSpPr>
        <p:spPr>
          <a:xfrm>
            <a:off x="2233575" y="3144850"/>
            <a:ext cx="4496700" cy="6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11" name="Google Shape;211;p3"/>
          <p:cNvGrpSpPr/>
          <p:nvPr/>
        </p:nvGrpSpPr>
        <p:grpSpPr>
          <a:xfrm>
            <a:off x="1030175" y="1581350"/>
            <a:ext cx="444275" cy="398525"/>
            <a:chOff x="2495125" y="2142250"/>
            <a:chExt cx="444275" cy="398525"/>
          </a:xfrm>
        </p:grpSpPr>
        <p:sp>
          <p:nvSpPr>
            <p:cNvPr id="212" name="Google Shape;212;p3"/>
            <p:cNvSpPr/>
            <p:nvPr/>
          </p:nvSpPr>
          <p:spPr>
            <a:xfrm>
              <a:off x="2495125" y="2142250"/>
              <a:ext cx="444275" cy="398525"/>
            </a:xfrm>
            <a:custGeom>
              <a:rect b="b" l="l" r="r" t="t"/>
              <a:pathLst>
                <a:path extrusionOk="0" h="15941" w="17771">
                  <a:moveTo>
                    <a:pt x="6542" y="6116"/>
                  </a:moveTo>
                  <a:cubicBezTo>
                    <a:pt x="4437" y="1154"/>
                    <a:pt x="10201" y="1"/>
                    <a:pt x="9224" y="5866"/>
                  </a:cubicBezTo>
                  <a:cubicBezTo>
                    <a:pt x="11780" y="1003"/>
                    <a:pt x="16367" y="6718"/>
                    <a:pt x="10452" y="8021"/>
                  </a:cubicBezTo>
                  <a:cubicBezTo>
                    <a:pt x="17770" y="9525"/>
                    <a:pt x="12382" y="15139"/>
                    <a:pt x="9600" y="9976"/>
                  </a:cubicBezTo>
                  <a:cubicBezTo>
                    <a:pt x="11204" y="15891"/>
                    <a:pt x="5941" y="15941"/>
                    <a:pt x="7068" y="10252"/>
                  </a:cubicBezTo>
                  <a:cubicBezTo>
                    <a:pt x="4662" y="15565"/>
                    <a:pt x="1" y="11555"/>
                    <a:pt x="5414" y="8597"/>
                  </a:cubicBezTo>
                  <a:cubicBezTo>
                    <a:pt x="276" y="8597"/>
                    <a:pt x="1830" y="2031"/>
                    <a:pt x="6542" y="61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655525" y="2307050"/>
              <a:ext cx="94650" cy="73325"/>
            </a:xfrm>
            <a:custGeom>
              <a:rect b="b" l="l" r="r" t="t"/>
              <a:pathLst>
                <a:path extrusionOk="0" h="2933" w="3786">
                  <a:moveTo>
                    <a:pt x="1906" y="0"/>
                  </a:moveTo>
                  <a:cubicBezTo>
                    <a:pt x="1" y="0"/>
                    <a:pt x="1" y="2933"/>
                    <a:pt x="1906" y="2933"/>
                  </a:cubicBezTo>
                  <a:cubicBezTo>
                    <a:pt x="3785" y="2933"/>
                    <a:pt x="3785" y="0"/>
                    <a:pt x="19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3"/>
          <p:cNvGrpSpPr/>
          <p:nvPr/>
        </p:nvGrpSpPr>
        <p:grpSpPr>
          <a:xfrm>
            <a:off x="7353450" y="3955275"/>
            <a:ext cx="291375" cy="281375"/>
            <a:chOff x="3243875" y="2372825"/>
            <a:chExt cx="291375" cy="281375"/>
          </a:xfrm>
        </p:grpSpPr>
        <p:sp>
          <p:nvSpPr>
            <p:cNvPr id="215" name="Google Shape;215;p3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5" name="Google Shape;225;p3"/>
          <p:cNvGrpSpPr/>
          <p:nvPr/>
        </p:nvGrpSpPr>
        <p:grpSpPr>
          <a:xfrm>
            <a:off x="7510400" y="1254438"/>
            <a:ext cx="166675" cy="168575"/>
            <a:chOff x="4954425" y="2036375"/>
            <a:chExt cx="166675" cy="168575"/>
          </a:xfrm>
        </p:grpSpPr>
        <p:sp>
          <p:nvSpPr>
            <p:cNvPr id="226" name="Google Shape;226;p3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" name="Google Shape;228;p3"/>
          <p:cNvSpPr/>
          <p:nvPr/>
        </p:nvSpPr>
        <p:spPr>
          <a:xfrm>
            <a:off x="1531350" y="3017075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"/>
          <p:cNvSpPr/>
          <p:nvPr/>
        </p:nvSpPr>
        <p:spPr>
          <a:xfrm>
            <a:off x="8069225" y="2708388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" name="Google Shape;230;p3"/>
          <p:cNvGrpSpPr/>
          <p:nvPr/>
        </p:nvGrpSpPr>
        <p:grpSpPr>
          <a:xfrm>
            <a:off x="1168975" y="4065000"/>
            <a:ext cx="166675" cy="168575"/>
            <a:chOff x="4954425" y="2036375"/>
            <a:chExt cx="166675" cy="168575"/>
          </a:xfrm>
        </p:grpSpPr>
        <p:sp>
          <p:nvSpPr>
            <p:cNvPr id="231" name="Google Shape;231;p3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4" name="Google Shape;172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725" name="Google Shape;172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"/>
          <p:cNvSpPr/>
          <p:nvPr/>
        </p:nvSpPr>
        <p:spPr>
          <a:xfrm>
            <a:off x="395925" y="291324"/>
            <a:ext cx="8336062" cy="4788281"/>
          </a:xfrm>
          <a:custGeom>
            <a:rect b="b" l="l" r="r" t="t"/>
            <a:pathLst>
              <a:path extrusionOk="0" h="146846" w="257584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4"/>
          <p:cNvSpPr/>
          <p:nvPr/>
        </p:nvSpPr>
        <p:spPr>
          <a:xfrm>
            <a:off x="661185" y="219519"/>
            <a:ext cx="8068819" cy="4788281"/>
          </a:xfrm>
          <a:custGeom>
            <a:rect b="b" l="l" r="r" t="t"/>
            <a:pathLst>
              <a:path extrusionOk="0" h="146846" w="257584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4"/>
          <p:cNvSpPr/>
          <p:nvPr/>
        </p:nvSpPr>
        <p:spPr>
          <a:xfrm>
            <a:off x="8341543" y="4447718"/>
            <a:ext cx="569676" cy="308239"/>
          </a:xfrm>
          <a:custGeom>
            <a:rect b="b" l="l" r="r" t="t"/>
            <a:pathLst>
              <a:path extrusionOk="0" h="9453" w="18186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7" name="Google Shape;237;p4"/>
          <p:cNvGrpSpPr/>
          <p:nvPr/>
        </p:nvGrpSpPr>
        <p:grpSpPr>
          <a:xfrm>
            <a:off x="8341543" y="2282008"/>
            <a:ext cx="569676" cy="380612"/>
            <a:chOff x="8341543" y="2282008"/>
            <a:chExt cx="569676" cy="380612"/>
          </a:xfrm>
        </p:grpSpPr>
        <p:sp>
          <p:nvSpPr>
            <p:cNvPr id="238" name="Google Shape;238;p4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" name="Google Shape;240;p4"/>
          <p:cNvGrpSpPr/>
          <p:nvPr/>
        </p:nvGrpSpPr>
        <p:grpSpPr>
          <a:xfrm>
            <a:off x="8341543" y="1721094"/>
            <a:ext cx="569676" cy="380612"/>
            <a:chOff x="8341543" y="1721094"/>
            <a:chExt cx="569676" cy="380612"/>
          </a:xfrm>
        </p:grpSpPr>
        <p:sp>
          <p:nvSpPr>
            <p:cNvPr id="241" name="Google Shape;241;p4"/>
            <p:cNvSpPr/>
            <p:nvPr/>
          </p:nvSpPr>
          <p:spPr>
            <a:xfrm>
              <a:off x="8341543" y="1800869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8341543" y="1721094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" name="Google Shape;243;p4"/>
          <p:cNvGrpSpPr/>
          <p:nvPr/>
        </p:nvGrpSpPr>
        <p:grpSpPr>
          <a:xfrm>
            <a:off x="8346273" y="1183592"/>
            <a:ext cx="568486" cy="388014"/>
            <a:chOff x="8346273" y="1183592"/>
            <a:chExt cx="568486" cy="388014"/>
          </a:xfrm>
        </p:grpSpPr>
        <p:sp>
          <p:nvSpPr>
            <p:cNvPr id="244" name="Google Shape;244;p4"/>
            <p:cNvSpPr/>
            <p:nvPr/>
          </p:nvSpPr>
          <p:spPr>
            <a:xfrm>
              <a:off x="8346273" y="1263367"/>
              <a:ext cx="568486" cy="308239"/>
            </a:xfrm>
            <a:custGeom>
              <a:rect b="b" l="l" r="r" t="t"/>
              <a:pathLst>
                <a:path extrusionOk="0" h="9453" w="18148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8346273" y="1183592"/>
              <a:ext cx="568486" cy="308239"/>
            </a:xfrm>
            <a:custGeom>
              <a:rect b="b" l="l" r="r" t="t"/>
              <a:pathLst>
                <a:path extrusionOk="0" h="9453" w="18148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" name="Google Shape;246;p4"/>
          <p:cNvGrpSpPr/>
          <p:nvPr/>
        </p:nvGrpSpPr>
        <p:grpSpPr>
          <a:xfrm>
            <a:off x="8341543" y="606635"/>
            <a:ext cx="569676" cy="388014"/>
            <a:chOff x="8341543" y="606635"/>
            <a:chExt cx="569676" cy="388014"/>
          </a:xfrm>
        </p:grpSpPr>
        <p:sp>
          <p:nvSpPr>
            <p:cNvPr id="247" name="Google Shape;247;p4"/>
            <p:cNvSpPr/>
            <p:nvPr/>
          </p:nvSpPr>
          <p:spPr>
            <a:xfrm>
              <a:off x="8341543" y="686410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8341543" y="606635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" name="Google Shape;249;p4"/>
          <p:cNvGrpSpPr/>
          <p:nvPr/>
        </p:nvGrpSpPr>
        <p:grpSpPr>
          <a:xfrm>
            <a:off x="8341543" y="2842933"/>
            <a:ext cx="569676" cy="380612"/>
            <a:chOff x="8341543" y="2282008"/>
            <a:chExt cx="569676" cy="380612"/>
          </a:xfrm>
        </p:grpSpPr>
        <p:sp>
          <p:nvSpPr>
            <p:cNvPr id="250" name="Google Shape;250;p4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" name="Google Shape;252;p4"/>
          <p:cNvGrpSpPr/>
          <p:nvPr/>
        </p:nvGrpSpPr>
        <p:grpSpPr>
          <a:xfrm>
            <a:off x="8341543" y="3403858"/>
            <a:ext cx="569676" cy="380612"/>
            <a:chOff x="8341543" y="2282008"/>
            <a:chExt cx="569676" cy="380612"/>
          </a:xfrm>
        </p:grpSpPr>
        <p:sp>
          <p:nvSpPr>
            <p:cNvPr id="253" name="Google Shape;253;p4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4"/>
          <p:cNvSpPr/>
          <p:nvPr/>
        </p:nvSpPr>
        <p:spPr>
          <a:xfrm>
            <a:off x="8341543" y="4367943"/>
            <a:ext cx="569676" cy="308239"/>
          </a:xfrm>
          <a:custGeom>
            <a:rect b="b" l="l" r="r" t="t"/>
            <a:pathLst>
              <a:path extrusionOk="0" h="9453" w="18186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4"/>
          <p:cNvSpPr/>
          <p:nvPr/>
        </p:nvSpPr>
        <p:spPr>
          <a:xfrm>
            <a:off x="395894" y="219519"/>
            <a:ext cx="8053438" cy="4788281"/>
          </a:xfrm>
          <a:custGeom>
            <a:rect b="b" l="l" r="r" t="t"/>
            <a:pathLst>
              <a:path extrusionOk="0" h="146846" w="257093">
                <a:moveTo>
                  <a:pt x="7146" y="1"/>
                </a:moveTo>
                <a:cubicBezTo>
                  <a:pt x="3177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177" y="146845"/>
                  <a:pt x="7146" y="146845"/>
                </a:cubicBezTo>
                <a:lnTo>
                  <a:pt x="249947" y="146845"/>
                </a:lnTo>
                <a:cubicBezTo>
                  <a:pt x="253879" y="146845"/>
                  <a:pt x="257093" y="143632"/>
                  <a:pt x="257093" y="139700"/>
                </a:cubicBezTo>
                <a:lnTo>
                  <a:pt x="257093" y="7146"/>
                </a:lnTo>
                <a:cubicBezTo>
                  <a:pt x="257093" y="3214"/>
                  <a:pt x="253879" y="1"/>
                  <a:pt x="2499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4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4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4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4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4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4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4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4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4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4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4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4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4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4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4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4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4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4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4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4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4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4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4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4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4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4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4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4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4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4"/>
          <p:cNvSpPr/>
          <p:nvPr/>
        </p:nvSpPr>
        <p:spPr>
          <a:xfrm>
            <a:off x="228900" y="135685"/>
            <a:ext cx="794715" cy="686714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4"/>
          <p:cNvSpPr txBox="1"/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9" name="Google Shape;309;p4"/>
          <p:cNvSpPr txBox="1"/>
          <p:nvPr>
            <p:ph idx="1" type="subTitle"/>
          </p:nvPr>
        </p:nvSpPr>
        <p:spPr>
          <a:xfrm>
            <a:off x="821325" y="1232150"/>
            <a:ext cx="7501200" cy="33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10" name="Google Shape;310;p4"/>
          <p:cNvSpPr/>
          <p:nvPr/>
        </p:nvSpPr>
        <p:spPr>
          <a:xfrm rot="4238894">
            <a:off x="287196" y="4383386"/>
            <a:ext cx="794710" cy="686759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4"/>
          <p:cNvSpPr/>
          <p:nvPr/>
        </p:nvSpPr>
        <p:spPr>
          <a:xfrm>
            <a:off x="7109750" y="732675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4"/>
          <p:cNvSpPr/>
          <p:nvPr/>
        </p:nvSpPr>
        <p:spPr>
          <a:xfrm>
            <a:off x="1324400" y="551063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3" name="Google Shape;313;p4"/>
          <p:cNvGrpSpPr/>
          <p:nvPr/>
        </p:nvGrpSpPr>
        <p:grpSpPr>
          <a:xfrm>
            <a:off x="7636900" y="441350"/>
            <a:ext cx="291375" cy="281375"/>
            <a:chOff x="3243875" y="2372825"/>
            <a:chExt cx="291375" cy="281375"/>
          </a:xfrm>
        </p:grpSpPr>
        <p:sp>
          <p:nvSpPr>
            <p:cNvPr id="314" name="Google Shape;314;p4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4" name="Google Shape;324;p4"/>
          <p:cNvSpPr/>
          <p:nvPr/>
        </p:nvSpPr>
        <p:spPr>
          <a:xfrm>
            <a:off x="8088375" y="1232138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4"/>
          <p:cNvSpPr/>
          <p:nvPr/>
        </p:nvSpPr>
        <p:spPr>
          <a:xfrm>
            <a:off x="1023000" y="1014050"/>
            <a:ext cx="119125" cy="81200"/>
          </a:xfrm>
          <a:custGeom>
            <a:rect b="b" l="l" r="r" t="t"/>
            <a:pathLst>
              <a:path extrusionOk="0" h="3248" w="4765">
                <a:moveTo>
                  <a:pt x="2253" y="1"/>
                </a:moveTo>
                <a:cubicBezTo>
                  <a:pt x="255" y="1"/>
                  <a:pt x="1" y="2834"/>
                  <a:pt x="2007" y="3221"/>
                </a:cubicBezTo>
                <a:cubicBezTo>
                  <a:pt x="2122" y="3239"/>
                  <a:pt x="2233" y="3248"/>
                  <a:pt x="2340" y="3248"/>
                </a:cubicBezTo>
                <a:cubicBezTo>
                  <a:pt x="4296" y="3248"/>
                  <a:pt x="4764" y="346"/>
                  <a:pt x="2483" y="13"/>
                </a:cubicBezTo>
                <a:cubicBezTo>
                  <a:pt x="2404" y="5"/>
                  <a:pt x="2327" y="1"/>
                  <a:pt x="225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5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328" name="Google Shape;328;p5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9" name="Google Shape;329;p5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330" name="Google Shape;330;p5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5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2" name="Google Shape;332;p5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3" name="Google Shape;333;p5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334" name="Google Shape;334;p5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5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6" name="Google Shape;336;p5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337" name="Google Shape;337;p5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5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9" name="Google Shape;339;p5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340" name="Google Shape;340;p5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5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2" name="Google Shape;342;p5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343" name="Google Shape;343;p5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5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5" name="Google Shape;345;p5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346" name="Google Shape;346;p5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5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8" name="Google Shape;348;p5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0" name="Google Shape;350;p5"/>
          <p:cNvSpPr txBox="1"/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1" name="Google Shape;351;p5"/>
          <p:cNvSpPr txBox="1"/>
          <p:nvPr>
            <p:ph idx="1" type="subTitle"/>
          </p:nvPr>
        </p:nvSpPr>
        <p:spPr>
          <a:xfrm>
            <a:off x="1979838" y="2245525"/>
            <a:ext cx="2342700" cy="3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52" name="Google Shape;352;p5"/>
          <p:cNvSpPr txBox="1"/>
          <p:nvPr>
            <p:ph idx="2" type="subTitle"/>
          </p:nvPr>
        </p:nvSpPr>
        <p:spPr>
          <a:xfrm>
            <a:off x="1979838" y="2603400"/>
            <a:ext cx="23427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3" name="Google Shape;353;p5"/>
          <p:cNvSpPr txBox="1"/>
          <p:nvPr>
            <p:ph idx="3" type="subTitle"/>
          </p:nvPr>
        </p:nvSpPr>
        <p:spPr>
          <a:xfrm>
            <a:off x="4821463" y="2245525"/>
            <a:ext cx="2342700" cy="3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54" name="Google Shape;354;p5"/>
          <p:cNvSpPr txBox="1"/>
          <p:nvPr>
            <p:ph idx="4" type="subTitle"/>
          </p:nvPr>
        </p:nvSpPr>
        <p:spPr>
          <a:xfrm>
            <a:off x="4821463" y="2603404"/>
            <a:ext cx="2342700" cy="9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55" name="Google Shape;355;p5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5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5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5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5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5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5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5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5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5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5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5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5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5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5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5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5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5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5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5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5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5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5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5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5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5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5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5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5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5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5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5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5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5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5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5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5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5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5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5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5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"/>
          <p:cNvSpPr/>
          <p:nvPr/>
        </p:nvSpPr>
        <p:spPr>
          <a:xfrm>
            <a:off x="395925" y="291324"/>
            <a:ext cx="8336062" cy="4788281"/>
          </a:xfrm>
          <a:custGeom>
            <a:rect b="b" l="l" r="r" t="t"/>
            <a:pathLst>
              <a:path extrusionOk="0" h="146846" w="257584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6"/>
          <p:cNvSpPr/>
          <p:nvPr/>
        </p:nvSpPr>
        <p:spPr>
          <a:xfrm>
            <a:off x="661185" y="219519"/>
            <a:ext cx="8068819" cy="4788281"/>
          </a:xfrm>
          <a:custGeom>
            <a:rect b="b" l="l" r="r" t="t"/>
            <a:pathLst>
              <a:path extrusionOk="0" h="146846" w="257584">
                <a:moveTo>
                  <a:pt x="7146" y="1"/>
                </a:moveTo>
                <a:cubicBezTo>
                  <a:pt x="3214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214" y="146845"/>
                  <a:pt x="7146" y="146845"/>
                </a:cubicBezTo>
                <a:lnTo>
                  <a:pt x="250438" y="146845"/>
                </a:lnTo>
                <a:cubicBezTo>
                  <a:pt x="254408" y="146845"/>
                  <a:pt x="257584" y="143632"/>
                  <a:pt x="257584" y="139700"/>
                </a:cubicBezTo>
                <a:lnTo>
                  <a:pt x="257584" y="7146"/>
                </a:lnTo>
                <a:cubicBezTo>
                  <a:pt x="257584" y="3214"/>
                  <a:pt x="254408" y="1"/>
                  <a:pt x="25043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6"/>
          <p:cNvSpPr/>
          <p:nvPr/>
        </p:nvSpPr>
        <p:spPr>
          <a:xfrm>
            <a:off x="8341543" y="4447718"/>
            <a:ext cx="569676" cy="308239"/>
          </a:xfrm>
          <a:custGeom>
            <a:rect b="b" l="l" r="r" t="t"/>
            <a:pathLst>
              <a:path extrusionOk="0" h="9453" w="18186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rgbClr val="595959">
              <a:alpha val="145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9" name="Google Shape;409;p6"/>
          <p:cNvGrpSpPr/>
          <p:nvPr/>
        </p:nvGrpSpPr>
        <p:grpSpPr>
          <a:xfrm>
            <a:off x="8341543" y="2282008"/>
            <a:ext cx="569676" cy="380612"/>
            <a:chOff x="8341543" y="2282008"/>
            <a:chExt cx="569676" cy="380612"/>
          </a:xfrm>
        </p:grpSpPr>
        <p:sp>
          <p:nvSpPr>
            <p:cNvPr id="410" name="Google Shape;410;p6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6"/>
          <p:cNvGrpSpPr/>
          <p:nvPr/>
        </p:nvGrpSpPr>
        <p:grpSpPr>
          <a:xfrm>
            <a:off x="8341543" y="1721094"/>
            <a:ext cx="569676" cy="380612"/>
            <a:chOff x="8341543" y="1721094"/>
            <a:chExt cx="569676" cy="380612"/>
          </a:xfrm>
        </p:grpSpPr>
        <p:sp>
          <p:nvSpPr>
            <p:cNvPr id="413" name="Google Shape;413;p6"/>
            <p:cNvSpPr/>
            <p:nvPr/>
          </p:nvSpPr>
          <p:spPr>
            <a:xfrm>
              <a:off x="8341543" y="1800869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8341543" y="1721094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0"/>
                  </a:moveTo>
                  <a:lnTo>
                    <a:pt x="0" y="9225"/>
                  </a:lnTo>
                  <a:lnTo>
                    <a:pt x="18186" y="9225"/>
                  </a:lnTo>
                  <a:lnTo>
                    <a:pt x="16824" y="4462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6"/>
          <p:cNvGrpSpPr/>
          <p:nvPr/>
        </p:nvGrpSpPr>
        <p:grpSpPr>
          <a:xfrm>
            <a:off x="8346273" y="1183592"/>
            <a:ext cx="568486" cy="388014"/>
            <a:chOff x="8346273" y="1183592"/>
            <a:chExt cx="568486" cy="388014"/>
          </a:xfrm>
        </p:grpSpPr>
        <p:sp>
          <p:nvSpPr>
            <p:cNvPr id="416" name="Google Shape;416;p6"/>
            <p:cNvSpPr/>
            <p:nvPr/>
          </p:nvSpPr>
          <p:spPr>
            <a:xfrm>
              <a:off x="8346273" y="1263367"/>
              <a:ext cx="568486" cy="308239"/>
            </a:xfrm>
            <a:custGeom>
              <a:rect b="b" l="l" r="r" t="t"/>
              <a:pathLst>
                <a:path extrusionOk="0" h="9453" w="18148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8346273" y="1183592"/>
              <a:ext cx="568486" cy="308239"/>
            </a:xfrm>
            <a:custGeom>
              <a:rect b="b" l="l" r="r" t="t"/>
              <a:pathLst>
                <a:path extrusionOk="0" h="9453" w="18148">
                  <a:moveTo>
                    <a:pt x="0" y="0"/>
                  </a:moveTo>
                  <a:lnTo>
                    <a:pt x="0" y="9452"/>
                  </a:lnTo>
                  <a:lnTo>
                    <a:pt x="18148" y="9452"/>
                  </a:lnTo>
                  <a:lnTo>
                    <a:pt x="16787" y="4688"/>
                  </a:lnTo>
                  <a:lnTo>
                    <a:pt x="181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6"/>
          <p:cNvGrpSpPr/>
          <p:nvPr/>
        </p:nvGrpSpPr>
        <p:grpSpPr>
          <a:xfrm>
            <a:off x="8341543" y="606635"/>
            <a:ext cx="569676" cy="388014"/>
            <a:chOff x="8341543" y="606635"/>
            <a:chExt cx="569676" cy="388014"/>
          </a:xfrm>
        </p:grpSpPr>
        <p:sp>
          <p:nvSpPr>
            <p:cNvPr id="419" name="Google Shape;419;p6"/>
            <p:cNvSpPr/>
            <p:nvPr/>
          </p:nvSpPr>
          <p:spPr>
            <a:xfrm>
              <a:off x="8341543" y="686410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8341543" y="606635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6"/>
          <p:cNvGrpSpPr/>
          <p:nvPr/>
        </p:nvGrpSpPr>
        <p:grpSpPr>
          <a:xfrm>
            <a:off x="8341543" y="2842933"/>
            <a:ext cx="569676" cy="380612"/>
            <a:chOff x="8341543" y="2282008"/>
            <a:chExt cx="569676" cy="380612"/>
          </a:xfrm>
        </p:grpSpPr>
        <p:sp>
          <p:nvSpPr>
            <p:cNvPr id="422" name="Google Shape;422;p6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6"/>
          <p:cNvGrpSpPr/>
          <p:nvPr/>
        </p:nvGrpSpPr>
        <p:grpSpPr>
          <a:xfrm>
            <a:off x="8341543" y="3403858"/>
            <a:ext cx="569676" cy="380612"/>
            <a:chOff x="8341543" y="2282008"/>
            <a:chExt cx="569676" cy="380612"/>
          </a:xfrm>
        </p:grpSpPr>
        <p:sp>
          <p:nvSpPr>
            <p:cNvPr id="425" name="Google Shape;425;p6"/>
            <p:cNvSpPr/>
            <p:nvPr/>
          </p:nvSpPr>
          <p:spPr>
            <a:xfrm>
              <a:off x="8341543" y="2361783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8341543" y="2282008"/>
              <a:ext cx="569676" cy="300837"/>
            </a:xfrm>
            <a:custGeom>
              <a:rect b="b" l="l" r="r" t="t"/>
              <a:pathLst>
                <a:path extrusionOk="0" h="9226" w="18186">
                  <a:moveTo>
                    <a:pt x="0" y="1"/>
                  </a:moveTo>
                  <a:lnTo>
                    <a:pt x="0" y="9226"/>
                  </a:lnTo>
                  <a:lnTo>
                    <a:pt x="18186" y="9226"/>
                  </a:lnTo>
                  <a:lnTo>
                    <a:pt x="16673" y="4462"/>
                  </a:lnTo>
                  <a:lnTo>
                    <a:pt x="181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7" name="Google Shape;427;p6"/>
          <p:cNvSpPr/>
          <p:nvPr/>
        </p:nvSpPr>
        <p:spPr>
          <a:xfrm>
            <a:off x="8341543" y="4367943"/>
            <a:ext cx="569676" cy="308239"/>
          </a:xfrm>
          <a:custGeom>
            <a:rect b="b" l="l" r="r" t="t"/>
            <a:pathLst>
              <a:path extrusionOk="0" h="9453" w="18186">
                <a:moveTo>
                  <a:pt x="0" y="0"/>
                </a:moveTo>
                <a:lnTo>
                  <a:pt x="0" y="9452"/>
                </a:lnTo>
                <a:lnTo>
                  <a:pt x="18186" y="9452"/>
                </a:lnTo>
                <a:lnTo>
                  <a:pt x="16824" y="4613"/>
                </a:lnTo>
                <a:lnTo>
                  <a:pt x="181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6"/>
          <p:cNvSpPr/>
          <p:nvPr/>
        </p:nvSpPr>
        <p:spPr>
          <a:xfrm>
            <a:off x="395894" y="219519"/>
            <a:ext cx="8053438" cy="4788281"/>
          </a:xfrm>
          <a:custGeom>
            <a:rect b="b" l="l" r="r" t="t"/>
            <a:pathLst>
              <a:path extrusionOk="0" h="146846" w="257093">
                <a:moveTo>
                  <a:pt x="7146" y="1"/>
                </a:moveTo>
                <a:cubicBezTo>
                  <a:pt x="3177" y="1"/>
                  <a:pt x="1" y="3214"/>
                  <a:pt x="1" y="7146"/>
                </a:cubicBezTo>
                <a:lnTo>
                  <a:pt x="1" y="139700"/>
                </a:lnTo>
                <a:cubicBezTo>
                  <a:pt x="1" y="143632"/>
                  <a:pt x="3177" y="146845"/>
                  <a:pt x="7146" y="146845"/>
                </a:cubicBezTo>
                <a:lnTo>
                  <a:pt x="249947" y="146845"/>
                </a:lnTo>
                <a:cubicBezTo>
                  <a:pt x="253879" y="146845"/>
                  <a:pt x="257093" y="143632"/>
                  <a:pt x="257093" y="139700"/>
                </a:cubicBezTo>
                <a:lnTo>
                  <a:pt x="257093" y="7146"/>
                </a:lnTo>
                <a:cubicBezTo>
                  <a:pt x="257093" y="3214"/>
                  <a:pt x="253879" y="1"/>
                  <a:pt x="2499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6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6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6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6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6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6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6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6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6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6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6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6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6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6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6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6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6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6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6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6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6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6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6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6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6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6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6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6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6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6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6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6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6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6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6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6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6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6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6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6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6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6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6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6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6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6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6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6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6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6"/>
          <p:cNvSpPr/>
          <p:nvPr/>
        </p:nvSpPr>
        <p:spPr>
          <a:xfrm>
            <a:off x="228900" y="135685"/>
            <a:ext cx="794715" cy="686714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6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6"/>
          <p:cNvSpPr txBox="1"/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81" name="Google Shape;481;p6"/>
          <p:cNvGrpSpPr/>
          <p:nvPr/>
        </p:nvGrpSpPr>
        <p:grpSpPr>
          <a:xfrm>
            <a:off x="726213" y="4500425"/>
            <a:ext cx="291375" cy="281375"/>
            <a:chOff x="3243875" y="2372825"/>
            <a:chExt cx="291375" cy="281375"/>
          </a:xfrm>
        </p:grpSpPr>
        <p:sp>
          <p:nvSpPr>
            <p:cNvPr id="482" name="Google Shape;482;p6"/>
            <p:cNvSpPr/>
            <p:nvPr/>
          </p:nvSpPr>
          <p:spPr>
            <a:xfrm>
              <a:off x="3287125" y="2403550"/>
              <a:ext cx="205525" cy="200525"/>
            </a:xfrm>
            <a:custGeom>
              <a:rect b="b" l="l" r="r" t="t"/>
              <a:pathLst>
                <a:path extrusionOk="0" fill="none" h="8021" w="8221">
                  <a:moveTo>
                    <a:pt x="8221" y="0"/>
                  </a:moveTo>
                  <a:cubicBezTo>
                    <a:pt x="5765" y="2982"/>
                    <a:pt x="2807" y="5338"/>
                    <a:pt x="0" y="802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304025" y="2403550"/>
              <a:ext cx="191125" cy="210550"/>
            </a:xfrm>
            <a:custGeom>
              <a:rect b="b" l="l" r="r" t="t"/>
              <a:pathLst>
                <a:path extrusionOk="0" fill="none" h="8422" w="7645">
                  <a:moveTo>
                    <a:pt x="1" y="0"/>
                  </a:moveTo>
                  <a:cubicBezTo>
                    <a:pt x="1404" y="1830"/>
                    <a:pt x="3159" y="3409"/>
                    <a:pt x="4738" y="5088"/>
                  </a:cubicBezTo>
                  <a:cubicBezTo>
                    <a:pt x="6066" y="6491"/>
                    <a:pt x="6292" y="6993"/>
                    <a:pt x="7645" y="842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3396775" y="2372825"/>
              <a:ext cx="10675" cy="281375"/>
            </a:xfrm>
            <a:custGeom>
              <a:rect b="b" l="l" r="r" t="t"/>
              <a:pathLst>
                <a:path extrusionOk="0" fill="none" h="11255" w="427">
                  <a:moveTo>
                    <a:pt x="150" y="1"/>
                  </a:moveTo>
                  <a:cubicBezTo>
                    <a:pt x="75" y="2507"/>
                    <a:pt x="426" y="5013"/>
                    <a:pt x="150" y="7470"/>
                  </a:cubicBezTo>
                  <a:cubicBezTo>
                    <a:pt x="25" y="8798"/>
                    <a:pt x="0" y="9951"/>
                    <a:pt x="0" y="11254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3243875" y="2495650"/>
              <a:ext cx="285125" cy="10675"/>
            </a:xfrm>
            <a:custGeom>
              <a:rect b="b" l="l" r="r" t="t"/>
              <a:pathLst>
                <a:path extrusionOk="0" fill="none" h="427" w="11405">
                  <a:moveTo>
                    <a:pt x="11404" y="426"/>
                  </a:moveTo>
                  <a:cubicBezTo>
                    <a:pt x="7495" y="0"/>
                    <a:pt x="3886" y="201"/>
                    <a:pt x="1" y="50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6"/>
            <p:cNvSpPr/>
            <p:nvPr/>
          </p:nvSpPr>
          <p:spPr>
            <a:xfrm>
              <a:off x="3340375" y="2379100"/>
              <a:ext cx="104650" cy="267575"/>
            </a:xfrm>
            <a:custGeom>
              <a:rect b="b" l="l" r="r" t="t"/>
              <a:pathLst>
                <a:path extrusionOk="0" fill="none" h="10703" w="4186">
                  <a:moveTo>
                    <a:pt x="0" y="1"/>
                  </a:moveTo>
                  <a:cubicBezTo>
                    <a:pt x="1780" y="3409"/>
                    <a:pt x="2833" y="7043"/>
                    <a:pt x="4186" y="1070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6"/>
            <p:cNvSpPr/>
            <p:nvPr/>
          </p:nvSpPr>
          <p:spPr>
            <a:xfrm>
              <a:off x="3267075" y="2458675"/>
              <a:ext cx="268175" cy="94000"/>
            </a:xfrm>
            <a:custGeom>
              <a:rect b="b" l="l" r="r" t="t"/>
              <a:pathLst>
                <a:path extrusionOk="0" fill="none" h="3760" w="10727">
                  <a:moveTo>
                    <a:pt x="0" y="3760"/>
                  </a:moveTo>
                  <a:cubicBezTo>
                    <a:pt x="2231" y="3184"/>
                    <a:pt x="4361" y="2181"/>
                    <a:pt x="6516" y="1379"/>
                  </a:cubicBezTo>
                  <a:cubicBezTo>
                    <a:pt x="8346" y="702"/>
                    <a:pt x="8897" y="677"/>
                    <a:pt x="10727" y="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3276475" y="2451775"/>
              <a:ext cx="257525" cy="112825"/>
            </a:xfrm>
            <a:custGeom>
              <a:rect b="b" l="l" r="r" t="t"/>
              <a:pathLst>
                <a:path extrusionOk="0" fill="none" h="4513" w="10301">
                  <a:moveTo>
                    <a:pt x="0" y="1"/>
                  </a:moveTo>
                  <a:cubicBezTo>
                    <a:pt x="2281" y="1028"/>
                    <a:pt x="4712" y="1680"/>
                    <a:pt x="6867" y="2908"/>
                  </a:cubicBezTo>
                  <a:cubicBezTo>
                    <a:pt x="8045" y="3535"/>
                    <a:pt x="9098" y="4011"/>
                    <a:pt x="10301" y="4512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3329100" y="2385375"/>
              <a:ext cx="120325" cy="258800"/>
            </a:xfrm>
            <a:custGeom>
              <a:rect b="b" l="l" r="r" t="t"/>
              <a:pathLst>
                <a:path extrusionOk="0" fill="none" h="10352" w="4813">
                  <a:moveTo>
                    <a:pt x="4812" y="0"/>
                  </a:moveTo>
                  <a:cubicBezTo>
                    <a:pt x="2883" y="3434"/>
                    <a:pt x="1654" y="6842"/>
                    <a:pt x="0" y="10351"/>
                  </a:cubicBezTo>
                </a:path>
              </a:pathLst>
            </a:custGeom>
            <a:noFill/>
            <a:ln cap="rnd" cmpd="sng" w="294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3327850" y="2438625"/>
              <a:ext cx="133475" cy="132850"/>
            </a:xfrm>
            <a:custGeom>
              <a:rect b="b" l="l" r="r" t="t"/>
              <a:pathLst>
                <a:path extrusionOk="0" h="5314" w="5339">
                  <a:moveTo>
                    <a:pt x="4887" y="1830"/>
                  </a:moveTo>
                  <a:cubicBezTo>
                    <a:pt x="5339" y="3058"/>
                    <a:pt x="4712" y="4412"/>
                    <a:pt x="3484" y="4863"/>
                  </a:cubicBezTo>
                  <a:cubicBezTo>
                    <a:pt x="2281" y="5314"/>
                    <a:pt x="928" y="4687"/>
                    <a:pt x="451" y="3484"/>
                  </a:cubicBezTo>
                  <a:cubicBezTo>
                    <a:pt x="0" y="2256"/>
                    <a:pt x="627" y="903"/>
                    <a:pt x="1855" y="452"/>
                  </a:cubicBezTo>
                  <a:cubicBezTo>
                    <a:pt x="3058" y="1"/>
                    <a:pt x="4411" y="602"/>
                    <a:pt x="4887" y="183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3358550" y="2469325"/>
              <a:ext cx="72075" cy="71450"/>
            </a:xfrm>
            <a:custGeom>
              <a:rect b="b" l="l" r="r" t="t"/>
              <a:pathLst>
                <a:path extrusionOk="0" h="2858" w="2883">
                  <a:moveTo>
                    <a:pt x="2632" y="978"/>
                  </a:moveTo>
                  <a:cubicBezTo>
                    <a:pt x="2882" y="1630"/>
                    <a:pt x="2532" y="2382"/>
                    <a:pt x="1880" y="2607"/>
                  </a:cubicBezTo>
                  <a:cubicBezTo>
                    <a:pt x="1228" y="2858"/>
                    <a:pt x="502" y="2532"/>
                    <a:pt x="251" y="1880"/>
                  </a:cubicBezTo>
                  <a:cubicBezTo>
                    <a:pt x="0" y="1204"/>
                    <a:pt x="326" y="477"/>
                    <a:pt x="1003" y="226"/>
                  </a:cubicBezTo>
                  <a:cubicBezTo>
                    <a:pt x="1654" y="1"/>
                    <a:pt x="2381" y="326"/>
                    <a:pt x="2632" y="9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2" name="Google Shape;492;p6"/>
          <p:cNvSpPr/>
          <p:nvPr/>
        </p:nvSpPr>
        <p:spPr>
          <a:xfrm>
            <a:off x="7335600" y="508075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3" name="Google Shape;493;p6"/>
          <p:cNvGrpSpPr/>
          <p:nvPr/>
        </p:nvGrpSpPr>
        <p:grpSpPr>
          <a:xfrm>
            <a:off x="1514950" y="454750"/>
            <a:ext cx="166675" cy="168575"/>
            <a:chOff x="4954425" y="2036375"/>
            <a:chExt cx="166675" cy="168575"/>
          </a:xfrm>
        </p:grpSpPr>
        <p:sp>
          <p:nvSpPr>
            <p:cNvPr id="494" name="Google Shape;494;p6"/>
            <p:cNvSpPr/>
            <p:nvPr/>
          </p:nvSpPr>
          <p:spPr>
            <a:xfrm>
              <a:off x="4954425" y="2036375"/>
              <a:ext cx="166675" cy="168575"/>
            </a:xfrm>
            <a:custGeom>
              <a:rect b="b" l="l" r="r" t="t"/>
              <a:pathLst>
                <a:path extrusionOk="0" h="6743" w="6667">
                  <a:moveTo>
                    <a:pt x="1930" y="3584"/>
                  </a:moveTo>
                  <a:cubicBezTo>
                    <a:pt x="0" y="2882"/>
                    <a:pt x="1529" y="1178"/>
                    <a:pt x="2607" y="2306"/>
                  </a:cubicBezTo>
                  <a:cubicBezTo>
                    <a:pt x="2231" y="0"/>
                    <a:pt x="4712" y="802"/>
                    <a:pt x="3935" y="2406"/>
                  </a:cubicBezTo>
                  <a:cubicBezTo>
                    <a:pt x="5088" y="877"/>
                    <a:pt x="6667" y="2506"/>
                    <a:pt x="4812" y="3384"/>
                  </a:cubicBezTo>
                  <a:cubicBezTo>
                    <a:pt x="6617" y="3885"/>
                    <a:pt x="5940" y="5464"/>
                    <a:pt x="4386" y="4837"/>
                  </a:cubicBezTo>
                  <a:cubicBezTo>
                    <a:pt x="4386" y="6742"/>
                    <a:pt x="2431" y="6517"/>
                    <a:pt x="2757" y="4787"/>
                  </a:cubicBezTo>
                  <a:cubicBezTo>
                    <a:pt x="1203" y="6141"/>
                    <a:pt x="151" y="4311"/>
                    <a:pt x="1930" y="3584"/>
                  </a:cubicBezTo>
                  <a:cubicBezTo>
                    <a:pt x="1755" y="3509"/>
                    <a:pt x="1830" y="3634"/>
                    <a:pt x="1930" y="3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6"/>
            <p:cNvSpPr/>
            <p:nvPr/>
          </p:nvSpPr>
          <p:spPr>
            <a:xfrm>
              <a:off x="5008925" y="2104675"/>
              <a:ext cx="52650" cy="40750"/>
            </a:xfrm>
            <a:custGeom>
              <a:rect b="b" l="l" r="r" t="t"/>
              <a:pathLst>
                <a:path extrusionOk="0" h="1630" w="2106">
                  <a:moveTo>
                    <a:pt x="1053" y="0"/>
                  </a:moveTo>
                  <a:cubicBezTo>
                    <a:pt x="1" y="0"/>
                    <a:pt x="1" y="1629"/>
                    <a:pt x="1053" y="1629"/>
                  </a:cubicBezTo>
                  <a:cubicBezTo>
                    <a:pt x="2106" y="1629"/>
                    <a:pt x="2106" y="0"/>
                    <a:pt x="10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6" name="Google Shape;496;p6"/>
          <p:cNvSpPr/>
          <p:nvPr/>
        </p:nvSpPr>
        <p:spPr>
          <a:xfrm>
            <a:off x="1427950" y="4781788"/>
            <a:ext cx="87000" cy="61925"/>
          </a:xfrm>
          <a:custGeom>
            <a:rect b="b" l="l" r="r" t="t"/>
            <a:pathLst>
              <a:path extrusionOk="0" h="2477" w="3480">
                <a:moveTo>
                  <a:pt x="2112" y="1"/>
                </a:moveTo>
                <a:cubicBezTo>
                  <a:pt x="1992" y="1"/>
                  <a:pt x="1862" y="18"/>
                  <a:pt x="1722" y="57"/>
                </a:cubicBezTo>
                <a:cubicBezTo>
                  <a:pt x="1690" y="55"/>
                  <a:pt x="1659" y="54"/>
                  <a:pt x="1628" y="54"/>
                </a:cubicBezTo>
                <a:cubicBezTo>
                  <a:pt x="35" y="54"/>
                  <a:pt x="1" y="2476"/>
                  <a:pt x="1610" y="2476"/>
                </a:cubicBezTo>
                <a:cubicBezTo>
                  <a:pt x="1678" y="2476"/>
                  <a:pt x="1748" y="2472"/>
                  <a:pt x="1822" y="2463"/>
                </a:cubicBezTo>
                <a:cubicBezTo>
                  <a:pt x="3480" y="2279"/>
                  <a:pt x="3466" y="1"/>
                  <a:pt x="2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7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499" name="Google Shape;499;p7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0" name="Google Shape;500;p7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501" name="Google Shape;501;p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3" name="Google Shape;503;p7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4" name="Google Shape;504;p7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505" name="Google Shape;505;p7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7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7" name="Google Shape;507;p7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508" name="Google Shape;508;p7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0" name="Google Shape;510;p7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511" name="Google Shape;511;p7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3" name="Google Shape;513;p7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514" name="Google Shape;514;p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6" name="Google Shape;516;p7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517" name="Google Shape;517;p7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9" name="Google Shape;519;p7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" name="Google Shape;521;p7"/>
          <p:cNvSpPr txBox="1"/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2" name="Google Shape;522;p7"/>
          <p:cNvSpPr txBox="1"/>
          <p:nvPr>
            <p:ph idx="1" type="subTitle"/>
          </p:nvPr>
        </p:nvSpPr>
        <p:spPr>
          <a:xfrm>
            <a:off x="5558685" y="2109350"/>
            <a:ext cx="2417400" cy="3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23" name="Google Shape;523;p7"/>
          <p:cNvSpPr txBox="1"/>
          <p:nvPr>
            <p:ph idx="2" type="subTitle"/>
          </p:nvPr>
        </p:nvSpPr>
        <p:spPr>
          <a:xfrm>
            <a:off x="5556263" y="2463297"/>
            <a:ext cx="2417400" cy="13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524" name="Google Shape;524;p7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7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7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7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7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7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7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7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7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7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7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7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7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7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7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7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7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7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7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7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7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7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7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7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7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7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7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7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7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7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7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7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7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7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7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7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7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7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7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7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7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7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7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7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7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7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7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7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7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7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8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576" name="Google Shape;576;p8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7" name="Google Shape;577;p8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578" name="Google Shape;578;p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0" name="Google Shape;580;p8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1" name="Google Shape;581;p8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582" name="Google Shape;582;p8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8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8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585" name="Google Shape;585;p8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8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7" name="Google Shape;587;p8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588" name="Google Shape;588;p8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8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0" name="Google Shape;590;p8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591" name="Google Shape;591;p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3" name="Google Shape;593;p8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594" name="Google Shape;594;p8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8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6" name="Google Shape;596;p8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8" name="Google Shape;598;p8"/>
          <p:cNvSpPr txBox="1"/>
          <p:nvPr>
            <p:ph type="title"/>
          </p:nvPr>
        </p:nvSpPr>
        <p:spPr>
          <a:xfrm>
            <a:off x="1529550" y="1682550"/>
            <a:ext cx="6084900" cy="7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99" name="Google Shape;599;p8"/>
          <p:cNvSpPr txBox="1"/>
          <p:nvPr>
            <p:ph idx="1" type="subTitle"/>
          </p:nvPr>
        </p:nvSpPr>
        <p:spPr>
          <a:xfrm>
            <a:off x="1534825" y="2405250"/>
            <a:ext cx="6084900" cy="10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00" name="Google Shape;600;p8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8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8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8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8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8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8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8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8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8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8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8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8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8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8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8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8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8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8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8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8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8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8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8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8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8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8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8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8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8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8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8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8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8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8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8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8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8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8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8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8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8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8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8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8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8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8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8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8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8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1" name="Google Shape;651;p9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652" name="Google Shape;652;p9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3" name="Google Shape;653;p9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654" name="Google Shape;654;p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6" name="Google Shape;656;p9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7" name="Google Shape;657;p9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658" name="Google Shape;658;p9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9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0" name="Google Shape;660;p9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661" name="Google Shape;661;p9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9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3" name="Google Shape;663;p9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664" name="Google Shape;664;p9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6" name="Google Shape;666;p9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667" name="Google Shape;667;p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9" name="Google Shape;669;p9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670" name="Google Shape;670;p9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9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2" name="Google Shape;672;p9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9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4" name="Google Shape;674;p9"/>
          <p:cNvSpPr txBox="1"/>
          <p:nvPr>
            <p:ph type="title"/>
          </p:nvPr>
        </p:nvSpPr>
        <p:spPr>
          <a:xfrm>
            <a:off x="2014800" y="1482700"/>
            <a:ext cx="5114400" cy="13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0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5" name="Google Shape;675;p9"/>
          <p:cNvSpPr txBox="1"/>
          <p:nvPr>
            <p:ph idx="1" type="subTitle"/>
          </p:nvPr>
        </p:nvSpPr>
        <p:spPr>
          <a:xfrm>
            <a:off x="2594250" y="2750800"/>
            <a:ext cx="3955500" cy="9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676" name="Google Shape;676;p9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9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9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9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9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9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9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9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9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9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9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9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9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9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9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9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9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9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9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9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9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9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9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9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9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9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9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9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9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9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9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9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9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9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9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9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9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9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9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9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9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9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9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9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9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9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9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9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9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9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" name="Google Shape;727;p10"/>
          <p:cNvGrpSpPr/>
          <p:nvPr/>
        </p:nvGrpSpPr>
        <p:grpSpPr>
          <a:xfrm>
            <a:off x="395894" y="219519"/>
            <a:ext cx="8518865" cy="4788281"/>
            <a:chOff x="395894" y="219519"/>
            <a:chExt cx="8518865" cy="4788281"/>
          </a:xfrm>
        </p:grpSpPr>
        <p:sp>
          <p:nvSpPr>
            <p:cNvPr id="728" name="Google Shape;728;p10"/>
            <p:cNvSpPr/>
            <p:nvPr/>
          </p:nvSpPr>
          <p:spPr>
            <a:xfrm>
              <a:off x="661185" y="219519"/>
              <a:ext cx="8068819" cy="4788281"/>
            </a:xfrm>
            <a:custGeom>
              <a:rect b="b" l="l" r="r" t="t"/>
              <a:pathLst>
                <a:path extrusionOk="0" h="146846" w="257584">
                  <a:moveTo>
                    <a:pt x="7146" y="1"/>
                  </a:moveTo>
                  <a:cubicBezTo>
                    <a:pt x="3214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214" y="146845"/>
                    <a:pt x="7146" y="146845"/>
                  </a:cubicBezTo>
                  <a:lnTo>
                    <a:pt x="250438" y="146845"/>
                  </a:lnTo>
                  <a:cubicBezTo>
                    <a:pt x="254408" y="146845"/>
                    <a:pt x="257584" y="143632"/>
                    <a:pt x="257584" y="139700"/>
                  </a:cubicBezTo>
                  <a:lnTo>
                    <a:pt x="257584" y="7146"/>
                  </a:lnTo>
                  <a:cubicBezTo>
                    <a:pt x="257584" y="3214"/>
                    <a:pt x="254408" y="1"/>
                    <a:pt x="250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9" name="Google Shape;729;p10"/>
            <p:cNvGrpSpPr/>
            <p:nvPr/>
          </p:nvGrpSpPr>
          <p:grpSpPr>
            <a:xfrm>
              <a:off x="8341543" y="2282008"/>
              <a:ext cx="569676" cy="380612"/>
              <a:chOff x="8341543" y="2282008"/>
              <a:chExt cx="569676" cy="380612"/>
            </a:xfrm>
          </p:grpSpPr>
          <p:sp>
            <p:nvSpPr>
              <p:cNvPr id="730" name="Google Shape;730;p10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10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2" name="Google Shape;732;p10"/>
            <p:cNvSpPr/>
            <p:nvPr/>
          </p:nvSpPr>
          <p:spPr>
            <a:xfrm>
              <a:off x="8341543" y="4447718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rgbClr val="595959">
                <a:alpha val="145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3" name="Google Shape;733;p10"/>
            <p:cNvGrpSpPr/>
            <p:nvPr/>
          </p:nvGrpSpPr>
          <p:grpSpPr>
            <a:xfrm>
              <a:off x="8341543" y="1721094"/>
              <a:ext cx="569676" cy="380612"/>
              <a:chOff x="8341543" y="1721094"/>
              <a:chExt cx="569676" cy="380612"/>
            </a:xfrm>
          </p:grpSpPr>
          <p:sp>
            <p:nvSpPr>
              <p:cNvPr id="734" name="Google Shape;734;p10"/>
              <p:cNvSpPr/>
              <p:nvPr/>
            </p:nvSpPr>
            <p:spPr>
              <a:xfrm>
                <a:off x="8341543" y="1800869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10"/>
              <p:cNvSpPr/>
              <p:nvPr/>
            </p:nvSpPr>
            <p:spPr>
              <a:xfrm>
                <a:off x="8341543" y="1721094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0"/>
                    </a:moveTo>
                    <a:lnTo>
                      <a:pt x="0" y="9225"/>
                    </a:lnTo>
                    <a:lnTo>
                      <a:pt x="18186" y="9225"/>
                    </a:lnTo>
                    <a:lnTo>
                      <a:pt x="16824" y="4462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6" name="Google Shape;736;p10"/>
            <p:cNvGrpSpPr/>
            <p:nvPr/>
          </p:nvGrpSpPr>
          <p:grpSpPr>
            <a:xfrm>
              <a:off x="8346273" y="1183592"/>
              <a:ext cx="568486" cy="388014"/>
              <a:chOff x="8346273" y="1183592"/>
              <a:chExt cx="568486" cy="388014"/>
            </a:xfrm>
          </p:grpSpPr>
          <p:sp>
            <p:nvSpPr>
              <p:cNvPr id="737" name="Google Shape;737;p10"/>
              <p:cNvSpPr/>
              <p:nvPr/>
            </p:nvSpPr>
            <p:spPr>
              <a:xfrm>
                <a:off x="8346273" y="1263367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10"/>
              <p:cNvSpPr/>
              <p:nvPr/>
            </p:nvSpPr>
            <p:spPr>
              <a:xfrm>
                <a:off x="8346273" y="1183592"/>
                <a:ext cx="568486" cy="308239"/>
              </a:xfrm>
              <a:custGeom>
                <a:rect b="b" l="l" r="r" t="t"/>
                <a:pathLst>
                  <a:path extrusionOk="0" h="9453" w="18148">
                    <a:moveTo>
                      <a:pt x="0" y="0"/>
                    </a:moveTo>
                    <a:lnTo>
                      <a:pt x="0" y="9452"/>
                    </a:lnTo>
                    <a:lnTo>
                      <a:pt x="18148" y="9452"/>
                    </a:lnTo>
                    <a:lnTo>
                      <a:pt x="16787" y="4688"/>
                    </a:lnTo>
                    <a:lnTo>
                      <a:pt x="1814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10"/>
            <p:cNvGrpSpPr/>
            <p:nvPr/>
          </p:nvGrpSpPr>
          <p:grpSpPr>
            <a:xfrm>
              <a:off x="8341543" y="606635"/>
              <a:ext cx="569676" cy="388014"/>
              <a:chOff x="8341543" y="606635"/>
              <a:chExt cx="569676" cy="388014"/>
            </a:xfrm>
          </p:grpSpPr>
          <p:sp>
            <p:nvSpPr>
              <p:cNvPr id="740" name="Google Shape;740;p10"/>
              <p:cNvSpPr/>
              <p:nvPr/>
            </p:nvSpPr>
            <p:spPr>
              <a:xfrm>
                <a:off x="8341543" y="686410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10"/>
              <p:cNvSpPr/>
              <p:nvPr/>
            </p:nvSpPr>
            <p:spPr>
              <a:xfrm>
                <a:off x="8341543" y="606635"/>
                <a:ext cx="569676" cy="308239"/>
              </a:xfrm>
              <a:custGeom>
                <a:rect b="b" l="l" r="r" t="t"/>
                <a:pathLst>
                  <a:path extrusionOk="0" h="9453" w="18186">
                    <a:moveTo>
                      <a:pt x="0" y="0"/>
                    </a:moveTo>
                    <a:lnTo>
                      <a:pt x="0" y="9452"/>
                    </a:lnTo>
                    <a:lnTo>
                      <a:pt x="18186" y="9452"/>
                    </a:lnTo>
                    <a:lnTo>
                      <a:pt x="16824" y="4613"/>
                    </a:lnTo>
                    <a:lnTo>
                      <a:pt x="1818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2" name="Google Shape;742;p10"/>
            <p:cNvGrpSpPr/>
            <p:nvPr/>
          </p:nvGrpSpPr>
          <p:grpSpPr>
            <a:xfrm>
              <a:off x="8341543" y="2842933"/>
              <a:ext cx="569676" cy="380612"/>
              <a:chOff x="8341543" y="2282008"/>
              <a:chExt cx="569676" cy="380612"/>
            </a:xfrm>
          </p:grpSpPr>
          <p:sp>
            <p:nvSpPr>
              <p:cNvPr id="743" name="Google Shape;743;p10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10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5" name="Google Shape;745;p10"/>
            <p:cNvGrpSpPr/>
            <p:nvPr/>
          </p:nvGrpSpPr>
          <p:grpSpPr>
            <a:xfrm>
              <a:off x="8341543" y="3403858"/>
              <a:ext cx="569676" cy="380612"/>
              <a:chOff x="8341543" y="2282008"/>
              <a:chExt cx="569676" cy="380612"/>
            </a:xfrm>
          </p:grpSpPr>
          <p:sp>
            <p:nvSpPr>
              <p:cNvPr id="746" name="Google Shape;746;p10"/>
              <p:cNvSpPr/>
              <p:nvPr/>
            </p:nvSpPr>
            <p:spPr>
              <a:xfrm>
                <a:off x="8341543" y="2361783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rgbClr val="595959">
                  <a:alpha val="145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10"/>
              <p:cNvSpPr/>
              <p:nvPr/>
            </p:nvSpPr>
            <p:spPr>
              <a:xfrm>
                <a:off x="8341543" y="2282008"/>
                <a:ext cx="569676" cy="300837"/>
              </a:xfrm>
              <a:custGeom>
                <a:rect b="b" l="l" r="r" t="t"/>
                <a:pathLst>
                  <a:path extrusionOk="0" h="9226" w="18186">
                    <a:moveTo>
                      <a:pt x="0" y="1"/>
                    </a:moveTo>
                    <a:lnTo>
                      <a:pt x="0" y="9226"/>
                    </a:lnTo>
                    <a:lnTo>
                      <a:pt x="18186" y="9226"/>
                    </a:lnTo>
                    <a:lnTo>
                      <a:pt x="16673" y="4462"/>
                    </a:lnTo>
                    <a:lnTo>
                      <a:pt x="181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8" name="Google Shape;748;p10"/>
            <p:cNvSpPr/>
            <p:nvPr/>
          </p:nvSpPr>
          <p:spPr>
            <a:xfrm>
              <a:off x="8341543" y="4367943"/>
              <a:ext cx="569676" cy="308239"/>
            </a:xfrm>
            <a:custGeom>
              <a:rect b="b" l="l" r="r" t="t"/>
              <a:pathLst>
                <a:path extrusionOk="0" h="9453" w="18186">
                  <a:moveTo>
                    <a:pt x="0" y="0"/>
                  </a:moveTo>
                  <a:lnTo>
                    <a:pt x="0" y="9452"/>
                  </a:lnTo>
                  <a:lnTo>
                    <a:pt x="18186" y="9452"/>
                  </a:lnTo>
                  <a:lnTo>
                    <a:pt x="16824" y="4613"/>
                  </a:lnTo>
                  <a:lnTo>
                    <a:pt x="181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0"/>
            <p:cNvSpPr/>
            <p:nvPr/>
          </p:nvSpPr>
          <p:spPr>
            <a:xfrm>
              <a:off x="395894" y="219519"/>
              <a:ext cx="8053438" cy="4788281"/>
            </a:xfrm>
            <a:custGeom>
              <a:rect b="b" l="l" r="r" t="t"/>
              <a:pathLst>
                <a:path extrusionOk="0" h="146846" w="257093">
                  <a:moveTo>
                    <a:pt x="7146" y="1"/>
                  </a:moveTo>
                  <a:cubicBezTo>
                    <a:pt x="3177" y="1"/>
                    <a:pt x="1" y="3214"/>
                    <a:pt x="1" y="7146"/>
                  </a:cubicBezTo>
                  <a:lnTo>
                    <a:pt x="1" y="139700"/>
                  </a:lnTo>
                  <a:cubicBezTo>
                    <a:pt x="1" y="143632"/>
                    <a:pt x="3177" y="146845"/>
                    <a:pt x="7146" y="146845"/>
                  </a:cubicBezTo>
                  <a:lnTo>
                    <a:pt x="249947" y="146845"/>
                  </a:lnTo>
                  <a:cubicBezTo>
                    <a:pt x="253879" y="146845"/>
                    <a:pt x="257093" y="143632"/>
                    <a:pt x="257093" y="139700"/>
                  </a:cubicBezTo>
                  <a:lnTo>
                    <a:pt x="257093" y="7146"/>
                  </a:lnTo>
                  <a:cubicBezTo>
                    <a:pt x="257093" y="3214"/>
                    <a:pt x="253879" y="1"/>
                    <a:pt x="2499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" name="Google Shape;750;p10"/>
          <p:cNvSpPr txBox="1"/>
          <p:nvPr>
            <p:ph type="title"/>
          </p:nvPr>
        </p:nvSpPr>
        <p:spPr>
          <a:xfrm>
            <a:off x="3438550" y="2009550"/>
            <a:ext cx="4979400" cy="11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1" name="Google Shape;751;p10"/>
          <p:cNvSpPr/>
          <p:nvPr/>
        </p:nvSpPr>
        <p:spPr>
          <a:xfrm>
            <a:off x="546317" y="9419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0"/>
          <p:cNvSpPr/>
          <p:nvPr/>
        </p:nvSpPr>
        <p:spPr>
          <a:xfrm>
            <a:off x="281025" y="966589"/>
            <a:ext cx="324527" cy="82660"/>
          </a:xfrm>
          <a:custGeom>
            <a:rect b="b" l="l" r="r" t="t"/>
            <a:pathLst>
              <a:path extrusionOk="0" h="2535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10"/>
          <p:cNvSpPr/>
          <p:nvPr/>
        </p:nvSpPr>
        <p:spPr>
          <a:xfrm>
            <a:off x="304707" y="104921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10"/>
          <p:cNvSpPr/>
          <p:nvPr/>
        </p:nvSpPr>
        <p:spPr>
          <a:xfrm>
            <a:off x="605521" y="100728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10"/>
          <p:cNvSpPr/>
          <p:nvPr/>
        </p:nvSpPr>
        <p:spPr>
          <a:xfrm>
            <a:off x="546317" y="1298240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3"/>
                  <a:pt x="1286" y="4083"/>
                </a:cubicBezTo>
                <a:cubicBezTo>
                  <a:pt x="1966" y="4083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10"/>
          <p:cNvSpPr/>
          <p:nvPr/>
        </p:nvSpPr>
        <p:spPr>
          <a:xfrm>
            <a:off x="281025" y="132413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8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28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10"/>
          <p:cNvSpPr/>
          <p:nvPr/>
        </p:nvSpPr>
        <p:spPr>
          <a:xfrm>
            <a:off x="304707" y="14054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10"/>
          <p:cNvSpPr/>
          <p:nvPr/>
        </p:nvSpPr>
        <p:spPr>
          <a:xfrm>
            <a:off x="605521" y="136479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10"/>
          <p:cNvSpPr/>
          <p:nvPr/>
        </p:nvSpPr>
        <p:spPr>
          <a:xfrm>
            <a:off x="282216" y="133521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lnTo>
                  <a:pt x="10057" y="0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3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78" y="2118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10"/>
          <p:cNvSpPr/>
          <p:nvPr/>
        </p:nvSpPr>
        <p:spPr>
          <a:xfrm>
            <a:off x="546317" y="165574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04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04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10"/>
          <p:cNvSpPr/>
          <p:nvPr/>
        </p:nvSpPr>
        <p:spPr>
          <a:xfrm>
            <a:off x="281025" y="1680400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10"/>
          <p:cNvSpPr/>
          <p:nvPr/>
        </p:nvSpPr>
        <p:spPr>
          <a:xfrm>
            <a:off x="304707" y="1761756"/>
            <a:ext cx="32014" cy="1272"/>
          </a:xfrm>
          <a:custGeom>
            <a:rect b="b" l="l" r="r" t="t"/>
            <a:pathLst>
              <a:path extrusionOk="0" h="39" w="1022">
                <a:moveTo>
                  <a:pt x="1021" y="39"/>
                </a:moveTo>
                <a:lnTo>
                  <a:pt x="38" y="39"/>
                </a:ln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8" y="39"/>
                  <a:pt x="38" y="39"/>
                </a:cubicBezTo>
                <a:lnTo>
                  <a:pt x="1021" y="39"/>
                </a:lnTo>
                <a:lnTo>
                  <a:pt x="102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lnTo>
                  <a:pt x="1" y="39"/>
                </a:lnTo>
                <a:lnTo>
                  <a:pt x="1" y="39"/>
                </a:lnTo>
                <a:close/>
                <a:moveTo>
                  <a:pt x="1" y="39"/>
                </a:moveTo>
                <a:cubicBezTo>
                  <a:pt x="1" y="39"/>
                  <a:pt x="1" y="39"/>
                  <a:pt x="1" y="1"/>
                </a:cubicBezTo>
                <a:cubicBezTo>
                  <a:pt x="1" y="39"/>
                  <a:pt x="1" y="39"/>
                  <a:pt x="1" y="39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10"/>
          <p:cNvSpPr/>
          <p:nvPr/>
        </p:nvSpPr>
        <p:spPr>
          <a:xfrm>
            <a:off x="605521" y="17210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10"/>
          <p:cNvSpPr/>
          <p:nvPr/>
        </p:nvSpPr>
        <p:spPr>
          <a:xfrm>
            <a:off x="282216" y="169148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03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38"/>
                  <a:pt x="0" y="1249"/>
                </a:cubicBezTo>
                <a:lnTo>
                  <a:pt x="0" y="1249"/>
                </a:lnTo>
                <a:cubicBezTo>
                  <a:pt x="76" y="1740"/>
                  <a:pt x="340" y="2156"/>
                  <a:pt x="719" y="2156"/>
                </a:cubicBezTo>
                <a:cubicBezTo>
                  <a:pt x="719" y="2194"/>
                  <a:pt x="719" y="2194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08"/>
                </a:cubicBez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10"/>
          <p:cNvSpPr/>
          <p:nvPr/>
        </p:nvSpPr>
        <p:spPr>
          <a:xfrm>
            <a:off x="546317" y="2012018"/>
            <a:ext cx="79378" cy="133202"/>
          </a:xfrm>
          <a:custGeom>
            <a:rect b="b" l="l" r="r" t="t"/>
            <a:pathLst>
              <a:path extrusionOk="0" h="4085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77"/>
                  <a:pt x="567" y="4084"/>
                  <a:pt x="1286" y="4084"/>
                </a:cubicBezTo>
                <a:cubicBezTo>
                  <a:pt x="1966" y="4084"/>
                  <a:pt x="2533" y="3177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10"/>
          <p:cNvSpPr/>
          <p:nvPr/>
        </p:nvSpPr>
        <p:spPr>
          <a:xfrm>
            <a:off x="281025" y="203790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10"/>
          <p:cNvSpPr/>
          <p:nvPr/>
        </p:nvSpPr>
        <p:spPr>
          <a:xfrm>
            <a:off x="304707" y="211929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10"/>
          <p:cNvSpPr/>
          <p:nvPr/>
        </p:nvSpPr>
        <p:spPr>
          <a:xfrm>
            <a:off x="605521" y="207736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10"/>
          <p:cNvSpPr/>
          <p:nvPr/>
        </p:nvSpPr>
        <p:spPr>
          <a:xfrm>
            <a:off x="282216" y="204902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76"/>
                  <a:pt x="10095" y="189"/>
                  <a:pt x="10095" y="303"/>
                </a:cubicBezTo>
                <a:cubicBezTo>
                  <a:pt x="10095" y="983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10"/>
                </a:cubicBezTo>
                <a:lnTo>
                  <a:pt x="0" y="1210"/>
                </a:lnTo>
                <a:cubicBezTo>
                  <a:pt x="76" y="1739"/>
                  <a:pt x="340" y="2117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lnTo>
                  <a:pt x="10322" y="870"/>
                </a:ln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10"/>
          <p:cNvSpPr/>
          <p:nvPr/>
        </p:nvSpPr>
        <p:spPr>
          <a:xfrm>
            <a:off x="546317" y="236956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04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04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10"/>
          <p:cNvSpPr/>
          <p:nvPr/>
        </p:nvSpPr>
        <p:spPr>
          <a:xfrm>
            <a:off x="281025" y="2394211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66"/>
                  <a:pt x="341" y="2495"/>
                  <a:pt x="794" y="2495"/>
                </a:cubicBezTo>
                <a:lnTo>
                  <a:pt x="9566" y="2495"/>
                </a:lnTo>
                <a:cubicBezTo>
                  <a:pt x="10019" y="2495"/>
                  <a:pt x="10360" y="1966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10"/>
          <p:cNvSpPr/>
          <p:nvPr/>
        </p:nvSpPr>
        <p:spPr>
          <a:xfrm>
            <a:off x="304707" y="247556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10"/>
          <p:cNvSpPr/>
          <p:nvPr/>
        </p:nvSpPr>
        <p:spPr>
          <a:xfrm>
            <a:off x="605521" y="2434872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10"/>
          <p:cNvSpPr/>
          <p:nvPr/>
        </p:nvSpPr>
        <p:spPr>
          <a:xfrm>
            <a:off x="282216" y="2405297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4"/>
                  <a:pt x="10095" y="189"/>
                  <a:pt x="10095" y="303"/>
                </a:cubicBezTo>
                <a:cubicBezTo>
                  <a:pt x="10095" y="1021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626"/>
                  <a:pt x="10322" y="908"/>
                </a:cubicBezTo>
                <a:cubicBezTo>
                  <a:pt x="10322" y="530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10"/>
          <p:cNvSpPr/>
          <p:nvPr/>
        </p:nvSpPr>
        <p:spPr>
          <a:xfrm>
            <a:off x="546317" y="2725829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38"/>
                  <a:pt x="567" y="4046"/>
                  <a:pt x="1286" y="4046"/>
                </a:cubicBezTo>
                <a:cubicBezTo>
                  <a:pt x="1966" y="4046"/>
                  <a:pt x="2533" y="3138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10"/>
          <p:cNvSpPr/>
          <p:nvPr/>
        </p:nvSpPr>
        <p:spPr>
          <a:xfrm>
            <a:off x="281025" y="2751719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30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30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10"/>
          <p:cNvSpPr/>
          <p:nvPr/>
        </p:nvSpPr>
        <p:spPr>
          <a:xfrm>
            <a:off x="304707" y="283307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10"/>
          <p:cNvSpPr/>
          <p:nvPr/>
        </p:nvSpPr>
        <p:spPr>
          <a:xfrm>
            <a:off x="605521" y="2791174"/>
            <a:ext cx="31" cy="1272"/>
          </a:xfrm>
          <a:custGeom>
            <a:rect b="b" l="l" r="r" t="t"/>
            <a:pathLst>
              <a:path extrusionOk="0" h="39" w="1">
                <a:moveTo>
                  <a:pt x="1" y="38"/>
                </a:moveTo>
                <a:lnTo>
                  <a:pt x="1" y="38"/>
                </a:lnTo>
                <a:lnTo>
                  <a:pt x="1" y="38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10"/>
          <p:cNvSpPr/>
          <p:nvPr/>
        </p:nvSpPr>
        <p:spPr>
          <a:xfrm>
            <a:off x="282216" y="2761567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1"/>
                </a:moveTo>
                <a:cubicBezTo>
                  <a:pt x="10095" y="114"/>
                  <a:pt x="10095" y="228"/>
                  <a:pt x="10095" y="341"/>
                </a:cubicBezTo>
                <a:cubicBezTo>
                  <a:pt x="10095" y="1022"/>
                  <a:pt x="9755" y="1589"/>
                  <a:pt x="9301" y="1589"/>
                </a:cubicBezTo>
                <a:lnTo>
                  <a:pt x="530" y="1589"/>
                </a:lnTo>
                <a:cubicBezTo>
                  <a:pt x="303" y="1589"/>
                  <a:pt x="114" y="1475"/>
                  <a:pt x="0" y="1248"/>
                </a:cubicBezTo>
                <a:lnTo>
                  <a:pt x="0" y="1248"/>
                </a:lnTo>
                <a:cubicBezTo>
                  <a:pt x="76" y="1778"/>
                  <a:pt x="340" y="2156"/>
                  <a:pt x="719" y="2194"/>
                </a:cubicBezTo>
                <a:lnTo>
                  <a:pt x="9528" y="2194"/>
                </a:lnTo>
                <a:cubicBezTo>
                  <a:pt x="9981" y="2194"/>
                  <a:pt x="10322" y="1627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8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10"/>
          <p:cNvSpPr/>
          <p:nvPr/>
        </p:nvSpPr>
        <p:spPr>
          <a:xfrm>
            <a:off x="546317" y="308333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04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04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10"/>
          <p:cNvSpPr/>
          <p:nvPr/>
        </p:nvSpPr>
        <p:spPr>
          <a:xfrm>
            <a:off x="281025" y="3107989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68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10"/>
          <p:cNvSpPr/>
          <p:nvPr/>
        </p:nvSpPr>
        <p:spPr>
          <a:xfrm>
            <a:off x="304707" y="3189377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10"/>
          <p:cNvSpPr/>
          <p:nvPr/>
        </p:nvSpPr>
        <p:spPr>
          <a:xfrm>
            <a:off x="605521" y="314868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10"/>
          <p:cNvSpPr/>
          <p:nvPr/>
        </p:nvSpPr>
        <p:spPr>
          <a:xfrm>
            <a:off x="282216" y="3119108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0"/>
                </a:moveTo>
                <a:cubicBezTo>
                  <a:pt x="10095" y="113"/>
                  <a:pt x="10095" y="189"/>
                  <a:pt x="10095" y="302"/>
                </a:cubicBezTo>
                <a:cubicBezTo>
                  <a:pt x="10095" y="1021"/>
                  <a:pt x="9755" y="1550"/>
                  <a:pt x="9301" y="1550"/>
                </a:cubicBezTo>
                <a:lnTo>
                  <a:pt x="530" y="1550"/>
                </a:lnTo>
                <a:cubicBezTo>
                  <a:pt x="303" y="1550"/>
                  <a:pt x="114" y="1437"/>
                  <a:pt x="0" y="1248"/>
                </a:cubicBezTo>
                <a:lnTo>
                  <a:pt x="0" y="1248"/>
                </a:lnTo>
                <a:cubicBezTo>
                  <a:pt x="76" y="1739"/>
                  <a:pt x="340" y="2155"/>
                  <a:pt x="719" y="2155"/>
                </a:cubicBezTo>
                <a:lnTo>
                  <a:pt x="9528" y="2155"/>
                </a:lnTo>
                <a:cubicBezTo>
                  <a:pt x="9981" y="2155"/>
                  <a:pt x="10322" y="1588"/>
                  <a:pt x="10322" y="907"/>
                </a:cubicBezTo>
                <a:cubicBezTo>
                  <a:pt x="10322" y="529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10"/>
          <p:cNvSpPr/>
          <p:nvPr/>
        </p:nvSpPr>
        <p:spPr>
          <a:xfrm>
            <a:off x="546317" y="3439640"/>
            <a:ext cx="79378" cy="131930"/>
          </a:xfrm>
          <a:custGeom>
            <a:rect b="b" l="l" r="r" t="t"/>
            <a:pathLst>
              <a:path extrusionOk="0" h="4046" w="2534">
                <a:moveTo>
                  <a:pt x="1286" y="0"/>
                </a:moveTo>
                <a:cubicBezTo>
                  <a:pt x="567" y="0"/>
                  <a:pt x="0" y="907"/>
                  <a:pt x="0" y="2042"/>
                </a:cubicBezTo>
                <a:cubicBezTo>
                  <a:pt x="0" y="3138"/>
                  <a:pt x="567" y="4045"/>
                  <a:pt x="1286" y="4045"/>
                </a:cubicBezTo>
                <a:cubicBezTo>
                  <a:pt x="1966" y="4045"/>
                  <a:pt x="2533" y="3138"/>
                  <a:pt x="2533" y="2042"/>
                </a:cubicBezTo>
                <a:cubicBezTo>
                  <a:pt x="2533" y="907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10"/>
          <p:cNvSpPr/>
          <p:nvPr/>
        </p:nvSpPr>
        <p:spPr>
          <a:xfrm>
            <a:off x="281025" y="3465498"/>
            <a:ext cx="324527" cy="81421"/>
          </a:xfrm>
          <a:custGeom>
            <a:rect b="b" l="l" r="r" t="t"/>
            <a:pathLst>
              <a:path extrusionOk="0" h="2497" w="10360">
                <a:moveTo>
                  <a:pt x="794" y="1"/>
                </a:moveTo>
                <a:cubicBezTo>
                  <a:pt x="341" y="1"/>
                  <a:pt x="0" y="530"/>
                  <a:pt x="0" y="1249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9"/>
                </a:cubicBezTo>
                <a:cubicBezTo>
                  <a:pt x="10360" y="530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10"/>
          <p:cNvSpPr/>
          <p:nvPr/>
        </p:nvSpPr>
        <p:spPr>
          <a:xfrm>
            <a:off x="304707" y="3546886"/>
            <a:ext cx="32014" cy="33"/>
          </a:xfrm>
          <a:custGeom>
            <a:rect b="b" l="l" r="r" t="t"/>
            <a:pathLst>
              <a:path extrusionOk="0" h="1" w="1022">
                <a:moveTo>
                  <a:pt x="1021" y="0"/>
                </a:move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1021" y="0"/>
                </a:lnTo>
                <a:lnTo>
                  <a:pt x="102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10"/>
          <p:cNvSpPr/>
          <p:nvPr/>
        </p:nvSpPr>
        <p:spPr>
          <a:xfrm>
            <a:off x="605521" y="3504953"/>
            <a:ext cx="31" cy="33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10"/>
          <p:cNvSpPr/>
          <p:nvPr/>
        </p:nvSpPr>
        <p:spPr>
          <a:xfrm>
            <a:off x="282216" y="347537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lnTo>
                  <a:pt x="10057" y="0"/>
                </a:ln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6"/>
                </a:cubicBezTo>
                <a:lnTo>
                  <a:pt x="10322" y="908"/>
                </a:lnTo>
                <a:cubicBezTo>
                  <a:pt x="10322" y="568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10"/>
          <p:cNvSpPr/>
          <p:nvPr/>
        </p:nvSpPr>
        <p:spPr>
          <a:xfrm>
            <a:off x="546317" y="3795909"/>
            <a:ext cx="79378" cy="133169"/>
          </a:xfrm>
          <a:custGeom>
            <a:rect b="b" l="l" r="r" t="t"/>
            <a:pathLst>
              <a:path extrusionOk="0" h="4084" w="2534">
                <a:moveTo>
                  <a:pt x="1286" y="0"/>
                </a:moveTo>
                <a:cubicBezTo>
                  <a:pt x="567" y="0"/>
                  <a:pt x="0" y="908"/>
                  <a:pt x="0" y="2042"/>
                </a:cubicBezTo>
                <a:cubicBezTo>
                  <a:pt x="0" y="3176"/>
                  <a:pt x="567" y="4084"/>
                  <a:pt x="1286" y="4084"/>
                </a:cubicBezTo>
                <a:cubicBezTo>
                  <a:pt x="1966" y="4084"/>
                  <a:pt x="2533" y="3176"/>
                  <a:pt x="2533" y="2042"/>
                </a:cubicBezTo>
                <a:cubicBezTo>
                  <a:pt x="2533" y="908"/>
                  <a:pt x="1966" y="0"/>
                  <a:pt x="1286" y="0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10"/>
          <p:cNvSpPr/>
          <p:nvPr/>
        </p:nvSpPr>
        <p:spPr>
          <a:xfrm>
            <a:off x="281025" y="3821800"/>
            <a:ext cx="324527" cy="81388"/>
          </a:xfrm>
          <a:custGeom>
            <a:rect b="b" l="l" r="r" t="t"/>
            <a:pathLst>
              <a:path extrusionOk="0" h="2496" w="10360">
                <a:moveTo>
                  <a:pt x="794" y="0"/>
                </a:moveTo>
                <a:cubicBezTo>
                  <a:pt x="341" y="0"/>
                  <a:pt x="0" y="567"/>
                  <a:pt x="0" y="1248"/>
                </a:cubicBezTo>
                <a:cubicBezTo>
                  <a:pt x="0" y="1929"/>
                  <a:pt x="341" y="2496"/>
                  <a:pt x="794" y="2496"/>
                </a:cubicBezTo>
                <a:lnTo>
                  <a:pt x="9566" y="2496"/>
                </a:lnTo>
                <a:cubicBezTo>
                  <a:pt x="10019" y="2496"/>
                  <a:pt x="10360" y="1929"/>
                  <a:pt x="10360" y="1248"/>
                </a:cubicBezTo>
                <a:cubicBezTo>
                  <a:pt x="10360" y="567"/>
                  <a:pt x="10019" y="0"/>
                  <a:pt x="95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10"/>
          <p:cNvSpPr/>
          <p:nvPr/>
        </p:nvSpPr>
        <p:spPr>
          <a:xfrm>
            <a:off x="304707" y="3903155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10"/>
          <p:cNvSpPr/>
          <p:nvPr/>
        </p:nvSpPr>
        <p:spPr>
          <a:xfrm>
            <a:off x="605521" y="3862494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10"/>
          <p:cNvSpPr/>
          <p:nvPr/>
        </p:nvSpPr>
        <p:spPr>
          <a:xfrm>
            <a:off x="282216" y="3832886"/>
            <a:ext cx="323337" cy="70302"/>
          </a:xfrm>
          <a:custGeom>
            <a:rect b="b" l="l" r="r" t="t"/>
            <a:pathLst>
              <a:path extrusionOk="0" h="2156" w="10322">
                <a:moveTo>
                  <a:pt x="10057" y="1"/>
                </a:moveTo>
                <a:lnTo>
                  <a:pt x="10057" y="1"/>
                </a:lnTo>
                <a:cubicBezTo>
                  <a:pt x="10095" y="76"/>
                  <a:pt x="10095" y="190"/>
                  <a:pt x="10095" y="303"/>
                </a:cubicBezTo>
                <a:cubicBezTo>
                  <a:pt x="10095" y="984"/>
                  <a:pt x="9755" y="1551"/>
                  <a:pt x="9301" y="1551"/>
                </a:cubicBezTo>
                <a:lnTo>
                  <a:pt x="530" y="1551"/>
                </a:lnTo>
                <a:cubicBezTo>
                  <a:pt x="303" y="1551"/>
                  <a:pt x="114" y="1437"/>
                  <a:pt x="0" y="1210"/>
                </a:cubicBezTo>
                <a:lnTo>
                  <a:pt x="0" y="1210"/>
                </a:lnTo>
                <a:cubicBezTo>
                  <a:pt x="76" y="1740"/>
                  <a:pt x="340" y="2118"/>
                  <a:pt x="719" y="2156"/>
                </a:cubicBezTo>
                <a:lnTo>
                  <a:pt x="9528" y="2156"/>
                </a:lnTo>
                <a:cubicBezTo>
                  <a:pt x="9981" y="2156"/>
                  <a:pt x="10322" y="1589"/>
                  <a:pt x="10322" y="908"/>
                </a:cubicBezTo>
                <a:cubicBezTo>
                  <a:pt x="10322" y="530"/>
                  <a:pt x="10208" y="227"/>
                  <a:pt x="10057" y="1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10"/>
          <p:cNvSpPr/>
          <p:nvPr/>
        </p:nvSpPr>
        <p:spPr>
          <a:xfrm>
            <a:off x="546317" y="4153418"/>
            <a:ext cx="79378" cy="131963"/>
          </a:xfrm>
          <a:custGeom>
            <a:rect b="b" l="l" r="r" t="t"/>
            <a:pathLst>
              <a:path extrusionOk="0" h="4047" w="2534">
                <a:moveTo>
                  <a:pt x="1286" y="1"/>
                </a:moveTo>
                <a:cubicBezTo>
                  <a:pt x="567" y="1"/>
                  <a:pt x="0" y="908"/>
                  <a:pt x="0" y="2042"/>
                </a:cubicBezTo>
                <a:cubicBezTo>
                  <a:pt x="0" y="3139"/>
                  <a:pt x="567" y="4046"/>
                  <a:pt x="1286" y="4046"/>
                </a:cubicBezTo>
                <a:cubicBezTo>
                  <a:pt x="1966" y="4046"/>
                  <a:pt x="2533" y="3139"/>
                  <a:pt x="2533" y="2042"/>
                </a:cubicBezTo>
                <a:cubicBezTo>
                  <a:pt x="2533" y="908"/>
                  <a:pt x="1966" y="1"/>
                  <a:pt x="1286" y="1"/>
                </a:cubicBezTo>
                <a:close/>
              </a:path>
            </a:pathLst>
          </a:custGeom>
          <a:solidFill>
            <a:srgbClr val="E2CD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10"/>
          <p:cNvSpPr/>
          <p:nvPr/>
        </p:nvSpPr>
        <p:spPr>
          <a:xfrm>
            <a:off x="281025" y="4178069"/>
            <a:ext cx="324527" cy="82627"/>
          </a:xfrm>
          <a:custGeom>
            <a:rect b="b" l="l" r="r" t="t"/>
            <a:pathLst>
              <a:path extrusionOk="0" h="2534" w="10360">
                <a:moveTo>
                  <a:pt x="794" y="1"/>
                </a:moveTo>
                <a:cubicBezTo>
                  <a:pt x="341" y="1"/>
                  <a:pt x="0" y="568"/>
                  <a:pt x="0" y="1286"/>
                </a:cubicBezTo>
                <a:cubicBezTo>
                  <a:pt x="0" y="1967"/>
                  <a:pt x="341" y="2534"/>
                  <a:pt x="794" y="2534"/>
                </a:cubicBezTo>
                <a:lnTo>
                  <a:pt x="9566" y="2534"/>
                </a:lnTo>
                <a:cubicBezTo>
                  <a:pt x="10019" y="2534"/>
                  <a:pt x="10360" y="1967"/>
                  <a:pt x="10360" y="1286"/>
                </a:cubicBezTo>
                <a:cubicBezTo>
                  <a:pt x="10360" y="568"/>
                  <a:pt x="10019" y="1"/>
                  <a:pt x="95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10"/>
          <p:cNvSpPr/>
          <p:nvPr/>
        </p:nvSpPr>
        <p:spPr>
          <a:xfrm>
            <a:off x="304707" y="4260664"/>
            <a:ext cx="32014" cy="33"/>
          </a:xfrm>
          <a:custGeom>
            <a:rect b="b" l="l" r="r" t="t"/>
            <a:pathLst>
              <a:path extrusionOk="0" h="1" w="1022">
                <a:moveTo>
                  <a:pt x="1021" y="1"/>
                </a:moveTo>
                <a:lnTo>
                  <a:pt x="38" y="1"/>
                </a:lnTo>
                <a:lnTo>
                  <a:pt x="38" y="1"/>
                </a:lnTo>
                <a:lnTo>
                  <a:pt x="38" y="1"/>
                </a:lnTo>
                <a:lnTo>
                  <a:pt x="1021" y="1"/>
                </a:lnTo>
                <a:lnTo>
                  <a:pt x="102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  <a:moveTo>
                  <a:pt x="1" y="1"/>
                </a:move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6C2D0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10"/>
          <p:cNvSpPr/>
          <p:nvPr/>
        </p:nvSpPr>
        <p:spPr>
          <a:xfrm>
            <a:off x="605521" y="4218763"/>
            <a:ext cx="31" cy="33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BEAD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10"/>
          <p:cNvSpPr/>
          <p:nvPr/>
        </p:nvSpPr>
        <p:spPr>
          <a:xfrm>
            <a:off x="282216" y="4189188"/>
            <a:ext cx="323337" cy="71508"/>
          </a:xfrm>
          <a:custGeom>
            <a:rect b="b" l="l" r="r" t="t"/>
            <a:pathLst>
              <a:path extrusionOk="0" h="2193" w="10322">
                <a:moveTo>
                  <a:pt x="10057" y="0"/>
                </a:moveTo>
                <a:lnTo>
                  <a:pt x="10057" y="0"/>
                </a:lnTo>
                <a:cubicBezTo>
                  <a:pt x="10095" y="113"/>
                  <a:pt x="10095" y="227"/>
                  <a:pt x="10095" y="340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78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7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10"/>
          <p:cNvSpPr/>
          <p:nvPr/>
        </p:nvSpPr>
        <p:spPr>
          <a:xfrm>
            <a:off x="282216" y="977708"/>
            <a:ext cx="323337" cy="71541"/>
          </a:xfrm>
          <a:custGeom>
            <a:rect b="b" l="l" r="r" t="t"/>
            <a:pathLst>
              <a:path extrusionOk="0" h="2194" w="10322">
                <a:moveTo>
                  <a:pt x="10057" y="0"/>
                </a:moveTo>
                <a:cubicBezTo>
                  <a:pt x="10095" y="114"/>
                  <a:pt x="10095" y="227"/>
                  <a:pt x="10095" y="341"/>
                </a:cubicBezTo>
                <a:cubicBezTo>
                  <a:pt x="10095" y="1021"/>
                  <a:pt x="9755" y="1588"/>
                  <a:pt x="9301" y="1588"/>
                </a:cubicBezTo>
                <a:lnTo>
                  <a:pt x="530" y="1588"/>
                </a:lnTo>
                <a:cubicBezTo>
                  <a:pt x="303" y="1588"/>
                  <a:pt x="114" y="1437"/>
                  <a:pt x="0" y="1248"/>
                </a:cubicBezTo>
                <a:lnTo>
                  <a:pt x="0" y="1248"/>
                </a:lnTo>
                <a:cubicBezTo>
                  <a:pt x="76" y="1777"/>
                  <a:pt x="340" y="2155"/>
                  <a:pt x="719" y="2193"/>
                </a:cubicBezTo>
                <a:lnTo>
                  <a:pt x="9528" y="2193"/>
                </a:lnTo>
                <a:cubicBezTo>
                  <a:pt x="9981" y="2193"/>
                  <a:pt x="10322" y="1626"/>
                  <a:pt x="10322" y="945"/>
                </a:cubicBezTo>
                <a:lnTo>
                  <a:pt x="10322" y="908"/>
                </a:lnTo>
                <a:cubicBezTo>
                  <a:pt x="10322" y="567"/>
                  <a:pt x="10208" y="227"/>
                  <a:pt x="10057" y="0"/>
                </a:cubicBezTo>
                <a:close/>
              </a:path>
            </a:pathLst>
          </a:custGeom>
          <a:solidFill>
            <a:srgbClr val="B2B2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6225" y="441350"/>
            <a:ext cx="7691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b="1" sz="2800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b="1" sz="2800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b="1" sz="2800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b="1" sz="2800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b="1" sz="2800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b="1" sz="2800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b="1" sz="2800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b="1" sz="2800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Jua"/>
              <a:buNone/>
              <a:defRPr b="1" sz="2800">
                <a:solidFill>
                  <a:schemeClr val="accent6"/>
                </a:solidFill>
                <a:latin typeface="Jua"/>
                <a:ea typeface="Jua"/>
                <a:cs typeface="Jua"/>
                <a:sym typeface="Ju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Medium"/>
              <a:buChar char="●"/>
              <a:defRPr sz="16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Medium"/>
              <a:buChar char="○"/>
              <a:defRPr sz="16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Medium"/>
              <a:buChar char="■"/>
              <a:defRPr sz="16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Medium"/>
              <a:buChar char="●"/>
              <a:defRPr sz="16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Medium"/>
              <a:buChar char="○"/>
              <a:defRPr sz="16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Medium"/>
              <a:buChar char="■"/>
              <a:defRPr sz="16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Medium"/>
              <a:buChar char="●"/>
              <a:defRPr sz="16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Medium"/>
              <a:buChar char="○"/>
              <a:defRPr sz="16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A80"/>
              </a:buClr>
              <a:buSzPts val="1600"/>
              <a:buFont typeface="Quicksand Medium"/>
              <a:buChar char="■"/>
              <a:defRPr sz="1600">
                <a:solidFill>
                  <a:srgbClr val="174A8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png"/><Relationship Id="rId10" Type="http://schemas.openxmlformats.org/officeDocument/2006/relationships/image" Target="../media/image3.png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8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slide" Target="/ppt/slides/slide6.xml"/><Relationship Id="rId4" Type="http://schemas.openxmlformats.org/officeDocument/2006/relationships/slide" Target="/ppt/slides/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22"/>
          <p:cNvSpPr txBox="1"/>
          <p:nvPr>
            <p:ph type="ctrTitle"/>
          </p:nvPr>
        </p:nvSpPr>
        <p:spPr>
          <a:xfrm>
            <a:off x="967700" y="1345750"/>
            <a:ext cx="7208700" cy="191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Board</a:t>
            </a:r>
            <a:endParaRPr/>
          </a:p>
        </p:txBody>
      </p:sp>
      <p:sp>
        <p:nvSpPr>
          <p:cNvPr id="1731" name="Google Shape;1731;p22"/>
          <p:cNvSpPr txBox="1"/>
          <p:nvPr>
            <p:ph idx="1" type="subTitle"/>
          </p:nvPr>
        </p:nvSpPr>
        <p:spPr>
          <a:xfrm>
            <a:off x="1138725" y="3114175"/>
            <a:ext cx="6866700" cy="59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3"/>
          <p:cNvSpPr/>
          <p:nvPr/>
        </p:nvSpPr>
        <p:spPr>
          <a:xfrm rot="126755">
            <a:off x="2130001" y="1012294"/>
            <a:ext cx="4703897" cy="33280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1737" name="Google Shape;1737;p23"/>
          <p:cNvSpPr/>
          <p:nvPr/>
        </p:nvSpPr>
        <p:spPr>
          <a:xfrm rot="-135875">
            <a:off x="1909815" y="721845"/>
            <a:ext cx="1088272" cy="940432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1738" name="Google Shape;1738;p23"/>
          <p:cNvSpPr/>
          <p:nvPr/>
        </p:nvSpPr>
        <p:spPr>
          <a:xfrm rot="4829593">
            <a:off x="6015304" y="875314"/>
            <a:ext cx="1088288" cy="940389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1739" name="Google Shape;1739;p23"/>
          <p:cNvSpPr txBox="1"/>
          <p:nvPr>
            <p:ph type="title"/>
          </p:nvPr>
        </p:nvSpPr>
        <p:spPr>
          <a:xfrm>
            <a:off x="2497874" y="2156593"/>
            <a:ext cx="39681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1740" name="Google Shape;1740;p23"/>
          <p:cNvSpPr txBox="1"/>
          <p:nvPr>
            <p:ph idx="2" type="title"/>
          </p:nvPr>
        </p:nvSpPr>
        <p:spPr>
          <a:xfrm>
            <a:off x="3965650" y="1122450"/>
            <a:ext cx="10326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41" name="Google Shape;1741;p23"/>
          <p:cNvSpPr txBox="1"/>
          <p:nvPr>
            <p:ph idx="1" type="subTitle"/>
          </p:nvPr>
        </p:nvSpPr>
        <p:spPr>
          <a:xfrm>
            <a:off x="2233575" y="3144850"/>
            <a:ext cx="4496700" cy="6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Concept Board is a reference compilation of a product ideas or marketing strategies, accompanied by an illustration</a:t>
            </a:r>
            <a:endParaRPr b="1" sz="1900">
              <a:solidFill>
                <a:schemeClr val="lt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2" name="Google Shape;1742;p23">
            <a:hlinkClick action="ppaction://hlinksldjump" r:id="rId3"/>
          </p:cNvPr>
          <p:cNvSpPr txBox="1"/>
          <p:nvPr/>
        </p:nvSpPr>
        <p:spPr>
          <a:xfrm>
            <a:off x="8416250" y="607452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01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743" name="Google Shape;1743;p23">
            <a:hlinkClick/>
          </p:cNvPr>
          <p:cNvSpPr txBox="1"/>
          <p:nvPr/>
        </p:nvSpPr>
        <p:spPr>
          <a:xfrm>
            <a:off x="8416250" y="1171777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02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744" name="Google Shape;1744;p23">
            <a:hlinkClick/>
          </p:cNvPr>
          <p:cNvSpPr/>
          <p:nvPr/>
        </p:nvSpPr>
        <p:spPr>
          <a:xfrm rot="-2700000">
            <a:off x="945786" y="642199"/>
            <a:ext cx="170978" cy="170978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23">
            <a:hlinkClick/>
          </p:cNvPr>
          <p:cNvSpPr/>
          <p:nvPr/>
        </p:nvSpPr>
        <p:spPr>
          <a:xfrm rot="8100000">
            <a:off x="8027236" y="642199"/>
            <a:ext cx="170978" cy="170978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0" name="Google Shape;17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3750" y="2883075"/>
            <a:ext cx="2782900" cy="19725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24"/>
          <p:cNvCxnSpPr/>
          <p:nvPr/>
        </p:nvCxnSpPr>
        <p:spPr>
          <a:xfrm>
            <a:off x="4630225" y="37400"/>
            <a:ext cx="0" cy="515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2" name="Google Shape;1752;p24"/>
          <p:cNvCxnSpPr/>
          <p:nvPr/>
        </p:nvCxnSpPr>
        <p:spPr>
          <a:xfrm>
            <a:off x="-32575" y="2521000"/>
            <a:ext cx="915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3" name="Google Shape;1753;p24"/>
          <p:cNvSpPr txBox="1"/>
          <p:nvPr>
            <p:ph type="title"/>
          </p:nvPr>
        </p:nvSpPr>
        <p:spPr>
          <a:xfrm>
            <a:off x="7698825" y="4282975"/>
            <a:ext cx="11856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Products</a:t>
            </a:r>
            <a:endParaRPr sz="2000"/>
          </a:p>
        </p:txBody>
      </p:sp>
      <p:pic>
        <p:nvPicPr>
          <p:cNvPr id="1754" name="Google Shape;175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7520" y="101900"/>
            <a:ext cx="1102351" cy="215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5" name="Google Shape;175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0925" y="147800"/>
            <a:ext cx="1816600" cy="176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6" name="Google Shape;175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934675"/>
            <a:ext cx="1575775" cy="145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7" name="Google Shape;1757;p24"/>
          <p:cNvSpPr txBox="1"/>
          <p:nvPr>
            <p:ph type="title"/>
          </p:nvPr>
        </p:nvSpPr>
        <p:spPr>
          <a:xfrm>
            <a:off x="311700" y="147800"/>
            <a:ext cx="14184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Packaging</a:t>
            </a:r>
            <a:endParaRPr sz="2000"/>
          </a:p>
        </p:txBody>
      </p:sp>
      <p:pic>
        <p:nvPicPr>
          <p:cNvPr id="1758" name="Google Shape;1758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10101" y="245771"/>
            <a:ext cx="1730449" cy="15691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20225" y="378375"/>
            <a:ext cx="1513850" cy="184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24"/>
          <p:cNvSpPr txBox="1"/>
          <p:nvPr>
            <p:ph type="title"/>
          </p:nvPr>
        </p:nvSpPr>
        <p:spPr>
          <a:xfrm>
            <a:off x="4870525" y="188025"/>
            <a:ext cx="8412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KOL</a:t>
            </a:r>
            <a:endParaRPr sz="2000"/>
          </a:p>
        </p:txBody>
      </p:sp>
      <p:pic>
        <p:nvPicPr>
          <p:cNvPr id="1761" name="Google Shape;1761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97150" y="2817608"/>
            <a:ext cx="1647511" cy="1756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2" name="Google Shape;1762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730096" y="3065950"/>
            <a:ext cx="2675629" cy="1812247"/>
          </a:xfrm>
          <a:prstGeom prst="rect">
            <a:avLst/>
          </a:prstGeom>
          <a:noFill/>
          <a:ln>
            <a:noFill/>
          </a:ln>
        </p:spPr>
      </p:pic>
      <p:sp>
        <p:nvSpPr>
          <p:cNvPr id="1763" name="Google Shape;1763;p24"/>
          <p:cNvSpPr txBox="1"/>
          <p:nvPr>
            <p:ph type="title"/>
          </p:nvPr>
        </p:nvSpPr>
        <p:spPr>
          <a:xfrm>
            <a:off x="2178600" y="2728550"/>
            <a:ext cx="21714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Instagram Post</a:t>
            </a:r>
            <a:endParaRPr sz="2000"/>
          </a:p>
        </p:txBody>
      </p:sp>
      <p:pic>
        <p:nvPicPr>
          <p:cNvPr id="1764" name="Google Shape;1764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910450" y="2789688"/>
            <a:ext cx="1944525" cy="181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8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Google Shape;1769;p25"/>
          <p:cNvSpPr/>
          <p:nvPr/>
        </p:nvSpPr>
        <p:spPr>
          <a:xfrm rot="126755">
            <a:off x="2130001" y="1012294"/>
            <a:ext cx="4703897" cy="33280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1770" name="Google Shape;1770;p25"/>
          <p:cNvSpPr/>
          <p:nvPr/>
        </p:nvSpPr>
        <p:spPr>
          <a:xfrm rot="-135875">
            <a:off x="1909815" y="721845"/>
            <a:ext cx="1088272" cy="940432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1771" name="Google Shape;1771;p25"/>
          <p:cNvSpPr/>
          <p:nvPr/>
        </p:nvSpPr>
        <p:spPr>
          <a:xfrm rot="4829593">
            <a:off x="6015304" y="875314"/>
            <a:ext cx="1088288" cy="940389"/>
          </a:xfrm>
          <a:custGeom>
            <a:rect b="b" l="l" r="r" t="t"/>
            <a:pathLst>
              <a:path extrusionOk="0" h="21060" w="25370">
                <a:moveTo>
                  <a:pt x="20833" y="1"/>
                </a:moveTo>
                <a:lnTo>
                  <a:pt x="1" y="14443"/>
                </a:lnTo>
                <a:cubicBezTo>
                  <a:pt x="1" y="14443"/>
                  <a:pt x="1097" y="14443"/>
                  <a:pt x="1513" y="14972"/>
                </a:cubicBezTo>
                <a:cubicBezTo>
                  <a:pt x="1891" y="15540"/>
                  <a:pt x="1551" y="16371"/>
                  <a:pt x="1551" y="16371"/>
                </a:cubicBezTo>
                <a:cubicBezTo>
                  <a:pt x="1551" y="16371"/>
                  <a:pt x="2647" y="16371"/>
                  <a:pt x="3063" y="16938"/>
                </a:cubicBezTo>
                <a:cubicBezTo>
                  <a:pt x="3479" y="17543"/>
                  <a:pt x="3139" y="18867"/>
                  <a:pt x="3139" y="18867"/>
                </a:cubicBezTo>
                <a:cubicBezTo>
                  <a:pt x="3139" y="18867"/>
                  <a:pt x="4349" y="19018"/>
                  <a:pt x="4613" y="19396"/>
                </a:cubicBezTo>
                <a:cubicBezTo>
                  <a:pt x="4878" y="19774"/>
                  <a:pt x="4727" y="21060"/>
                  <a:pt x="4727" y="21060"/>
                </a:cubicBezTo>
                <a:lnTo>
                  <a:pt x="25370" y="6768"/>
                </a:lnTo>
                <a:cubicBezTo>
                  <a:pt x="23442" y="6579"/>
                  <a:pt x="23782" y="4575"/>
                  <a:pt x="23782" y="4575"/>
                </a:cubicBezTo>
                <a:cubicBezTo>
                  <a:pt x="23782" y="4575"/>
                  <a:pt x="22912" y="4235"/>
                  <a:pt x="22459" y="3819"/>
                </a:cubicBezTo>
                <a:cubicBezTo>
                  <a:pt x="22043" y="3403"/>
                  <a:pt x="22345" y="2156"/>
                  <a:pt x="22345" y="2156"/>
                </a:cubicBezTo>
                <a:cubicBezTo>
                  <a:pt x="22345" y="2156"/>
                  <a:pt x="21173" y="2118"/>
                  <a:pt x="20795" y="1626"/>
                </a:cubicBezTo>
                <a:cubicBezTo>
                  <a:pt x="20455" y="1135"/>
                  <a:pt x="20833" y="1"/>
                  <a:pt x="208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1772" name="Google Shape;1772;p25"/>
          <p:cNvSpPr txBox="1"/>
          <p:nvPr>
            <p:ph type="title"/>
          </p:nvPr>
        </p:nvSpPr>
        <p:spPr>
          <a:xfrm>
            <a:off x="2497874" y="2156593"/>
            <a:ext cx="39681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Turn!</a:t>
            </a:r>
            <a:endParaRPr/>
          </a:p>
        </p:txBody>
      </p:sp>
      <p:sp>
        <p:nvSpPr>
          <p:cNvPr id="1773" name="Google Shape;1773;p25"/>
          <p:cNvSpPr txBox="1"/>
          <p:nvPr>
            <p:ph idx="2" type="title"/>
          </p:nvPr>
        </p:nvSpPr>
        <p:spPr>
          <a:xfrm>
            <a:off x="3965650" y="1122450"/>
            <a:ext cx="10326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74" name="Google Shape;1774;p25"/>
          <p:cNvSpPr txBox="1"/>
          <p:nvPr>
            <p:ph idx="1" type="subTitle"/>
          </p:nvPr>
        </p:nvSpPr>
        <p:spPr>
          <a:xfrm>
            <a:off x="2233575" y="2954600"/>
            <a:ext cx="4496700" cy="6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a mini research! After that, compile all your research of related products using a concept board</a:t>
            </a:r>
            <a:endParaRPr/>
          </a:p>
        </p:txBody>
      </p:sp>
      <p:sp>
        <p:nvSpPr>
          <p:cNvPr id="1775" name="Google Shape;1775;p25">
            <a:hlinkClick/>
          </p:cNvPr>
          <p:cNvSpPr txBox="1"/>
          <p:nvPr/>
        </p:nvSpPr>
        <p:spPr>
          <a:xfrm>
            <a:off x="3280400" y="3752588"/>
            <a:ext cx="24033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Jua"/>
                <a:ea typeface="Jua"/>
                <a:cs typeface="Jua"/>
                <a:sym typeface="Jua"/>
              </a:rPr>
              <a:t>Let's Get Started</a:t>
            </a:r>
            <a:endParaRPr sz="2000">
              <a:solidFill>
                <a:schemeClr val="accent1"/>
              </a:solidFill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1776" name="Google Shape;1776;p25"/>
          <p:cNvGrpSpPr/>
          <p:nvPr/>
        </p:nvGrpSpPr>
        <p:grpSpPr>
          <a:xfrm>
            <a:off x="8569288" y="4423863"/>
            <a:ext cx="194021" cy="191487"/>
            <a:chOff x="6232000" y="1435050"/>
            <a:chExt cx="488225" cy="481850"/>
          </a:xfrm>
        </p:grpSpPr>
        <p:sp>
          <p:nvSpPr>
            <p:cNvPr id="1777" name="Google Shape;1777;p25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78" name="Google Shape;1778;p25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79" name="Google Shape;1779;p25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80" name="Google Shape;1780;p25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81" name="Google Shape;1781;p25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782" name="Google Shape;1782;p25">
            <a:hlinkClick action="ppaction://hlinksldjump" r:id="rId3"/>
          </p:cNvPr>
          <p:cNvSpPr txBox="1"/>
          <p:nvPr/>
        </p:nvSpPr>
        <p:spPr>
          <a:xfrm>
            <a:off x="8416250" y="607452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01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783" name="Google Shape;1783;p25">
            <a:hlinkClick/>
          </p:cNvPr>
          <p:cNvSpPr txBox="1"/>
          <p:nvPr/>
        </p:nvSpPr>
        <p:spPr>
          <a:xfrm>
            <a:off x="8416250" y="1171777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02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784" name="Google Shape;1784;p25">
            <a:hlinkClick/>
          </p:cNvPr>
          <p:cNvSpPr/>
          <p:nvPr/>
        </p:nvSpPr>
        <p:spPr>
          <a:xfrm rot="-2700000">
            <a:off x="945786" y="642199"/>
            <a:ext cx="170978" cy="170978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25">
            <a:hlinkClick/>
          </p:cNvPr>
          <p:cNvSpPr/>
          <p:nvPr/>
        </p:nvSpPr>
        <p:spPr>
          <a:xfrm rot="8100000">
            <a:off x="8027236" y="642199"/>
            <a:ext cx="170978" cy="170978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90" name="Google Shape;1790;p26"/>
          <p:cNvCxnSpPr/>
          <p:nvPr/>
        </p:nvCxnSpPr>
        <p:spPr>
          <a:xfrm>
            <a:off x="4630225" y="37400"/>
            <a:ext cx="0" cy="51516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1" name="Google Shape;1791;p26"/>
          <p:cNvCxnSpPr/>
          <p:nvPr/>
        </p:nvCxnSpPr>
        <p:spPr>
          <a:xfrm>
            <a:off x="-32575" y="2521000"/>
            <a:ext cx="91575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2" name="Google Shape;1792;p26"/>
          <p:cNvSpPr txBox="1"/>
          <p:nvPr>
            <p:ph type="title"/>
          </p:nvPr>
        </p:nvSpPr>
        <p:spPr>
          <a:xfrm>
            <a:off x="7410275" y="4282975"/>
            <a:ext cx="14742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(Aspects 4)</a:t>
            </a:r>
            <a:endParaRPr sz="2000"/>
          </a:p>
        </p:txBody>
      </p:sp>
      <p:sp>
        <p:nvSpPr>
          <p:cNvPr id="1793" name="Google Shape;1793;p26"/>
          <p:cNvSpPr txBox="1"/>
          <p:nvPr>
            <p:ph type="title"/>
          </p:nvPr>
        </p:nvSpPr>
        <p:spPr>
          <a:xfrm>
            <a:off x="311700" y="147800"/>
            <a:ext cx="14184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(Aspects 1)</a:t>
            </a:r>
            <a:endParaRPr sz="2000"/>
          </a:p>
        </p:txBody>
      </p:sp>
      <p:sp>
        <p:nvSpPr>
          <p:cNvPr id="1794" name="Google Shape;1794;p26"/>
          <p:cNvSpPr txBox="1"/>
          <p:nvPr>
            <p:ph type="title"/>
          </p:nvPr>
        </p:nvSpPr>
        <p:spPr>
          <a:xfrm>
            <a:off x="4870525" y="188025"/>
            <a:ext cx="17307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(Aspects 2)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795" name="Google Shape;1795;p26"/>
          <p:cNvSpPr txBox="1"/>
          <p:nvPr>
            <p:ph type="title"/>
          </p:nvPr>
        </p:nvSpPr>
        <p:spPr>
          <a:xfrm>
            <a:off x="2619300" y="2728550"/>
            <a:ext cx="1730700" cy="5727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(Aspects 3)</a:t>
            </a:r>
            <a:endParaRPr sz="2000"/>
          </a:p>
        </p:txBody>
      </p:sp>
      <p:sp>
        <p:nvSpPr>
          <p:cNvPr id="1796" name="Google Shape;1796;p26"/>
          <p:cNvSpPr txBox="1"/>
          <p:nvPr>
            <p:ph type="title"/>
          </p:nvPr>
        </p:nvSpPr>
        <p:spPr>
          <a:xfrm>
            <a:off x="1497600" y="1101375"/>
            <a:ext cx="1698600" cy="826800"/>
          </a:xfrm>
          <a:prstGeom prst="rect">
            <a:avLst/>
          </a:prstGeom>
          <a:solidFill>
            <a:schemeClr val="accent6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Insert illustration reference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797" name="Google Shape;1797;p26"/>
          <p:cNvSpPr txBox="1"/>
          <p:nvPr>
            <p:ph type="title"/>
          </p:nvPr>
        </p:nvSpPr>
        <p:spPr>
          <a:xfrm>
            <a:off x="5711675" y="1141625"/>
            <a:ext cx="1698600" cy="826800"/>
          </a:xfrm>
          <a:prstGeom prst="rect">
            <a:avLst/>
          </a:prstGeom>
          <a:solidFill>
            <a:schemeClr val="accent6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Insert illustration reference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798" name="Google Shape;1798;p26"/>
          <p:cNvSpPr txBox="1"/>
          <p:nvPr>
            <p:ph type="title"/>
          </p:nvPr>
        </p:nvSpPr>
        <p:spPr>
          <a:xfrm>
            <a:off x="1113400" y="3577325"/>
            <a:ext cx="1698600" cy="826800"/>
          </a:xfrm>
          <a:prstGeom prst="rect">
            <a:avLst/>
          </a:prstGeom>
          <a:solidFill>
            <a:schemeClr val="accent6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Insert illustration reference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799" name="Google Shape;1799;p26"/>
          <p:cNvSpPr txBox="1"/>
          <p:nvPr>
            <p:ph type="title"/>
          </p:nvPr>
        </p:nvSpPr>
        <p:spPr>
          <a:xfrm>
            <a:off x="5544025" y="3073575"/>
            <a:ext cx="1698600" cy="826800"/>
          </a:xfrm>
          <a:prstGeom prst="rect">
            <a:avLst/>
          </a:prstGeom>
          <a:solidFill>
            <a:schemeClr val="accent6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Insert illustration reference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3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27"/>
          <p:cNvSpPr txBox="1"/>
          <p:nvPr>
            <p:ph type="title"/>
          </p:nvPr>
        </p:nvSpPr>
        <p:spPr>
          <a:xfrm>
            <a:off x="2497874" y="2156593"/>
            <a:ext cx="39681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Yeay you have completed!</a:t>
            </a:r>
            <a:endParaRPr/>
          </a:p>
        </p:txBody>
      </p:sp>
      <p:sp>
        <p:nvSpPr>
          <p:cNvPr id="1805" name="Google Shape;1805;p27">
            <a:hlinkClick/>
          </p:cNvPr>
          <p:cNvSpPr txBox="1"/>
          <p:nvPr/>
        </p:nvSpPr>
        <p:spPr>
          <a:xfrm>
            <a:off x="3280400" y="3752588"/>
            <a:ext cx="24033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Jua"/>
                <a:ea typeface="Jua"/>
                <a:cs typeface="Jua"/>
                <a:sym typeface="Jua"/>
              </a:rPr>
              <a:t>Good job!</a:t>
            </a:r>
            <a:endParaRPr sz="2000">
              <a:solidFill>
                <a:schemeClr val="accent1"/>
              </a:solidFill>
              <a:latin typeface="Jua"/>
              <a:ea typeface="Jua"/>
              <a:cs typeface="Jua"/>
              <a:sym typeface="Jua"/>
            </a:endParaRPr>
          </a:p>
        </p:txBody>
      </p:sp>
      <p:grpSp>
        <p:nvGrpSpPr>
          <p:cNvPr id="1806" name="Google Shape;1806;p27"/>
          <p:cNvGrpSpPr/>
          <p:nvPr/>
        </p:nvGrpSpPr>
        <p:grpSpPr>
          <a:xfrm>
            <a:off x="8569288" y="4423863"/>
            <a:ext cx="194021" cy="191487"/>
            <a:chOff x="6232000" y="1435050"/>
            <a:chExt cx="488225" cy="481850"/>
          </a:xfrm>
        </p:grpSpPr>
        <p:sp>
          <p:nvSpPr>
            <p:cNvPr id="1807" name="Google Shape;1807;p27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8" name="Google Shape;1808;p27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9" name="Google Shape;1809;p27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0" name="Google Shape;1810;p27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1" name="Google Shape;1811;p27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812" name="Google Shape;1812;p27">
            <a:hlinkClick action="ppaction://hlinksldjump" r:id="rId3"/>
          </p:cNvPr>
          <p:cNvSpPr txBox="1"/>
          <p:nvPr/>
        </p:nvSpPr>
        <p:spPr>
          <a:xfrm>
            <a:off x="8416250" y="607452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01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813" name="Google Shape;1813;p27">
            <a:hlinkClick/>
          </p:cNvPr>
          <p:cNvSpPr txBox="1"/>
          <p:nvPr/>
        </p:nvSpPr>
        <p:spPr>
          <a:xfrm>
            <a:off x="8416250" y="1171777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02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814" name="Google Shape;1814;p27">
            <a:hlinkClick/>
          </p:cNvPr>
          <p:cNvSpPr txBox="1"/>
          <p:nvPr/>
        </p:nvSpPr>
        <p:spPr>
          <a:xfrm>
            <a:off x="8416250" y="1709824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03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815" name="Google Shape;1815;p27">
            <a:hlinkClick action="ppaction://hlinksldjump" r:id="rId4"/>
          </p:cNvPr>
          <p:cNvSpPr txBox="1"/>
          <p:nvPr/>
        </p:nvSpPr>
        <p:spPr>
          <a:xfrm>
            <a:off x="8416250" y="2263998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04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816" name="Google Shape;1816;p27">
            <a:hlinkClick/>
          </p:cNvPr>
          <p:cNvSpPr txBox="1"/>
          <p:nvPr/>
        </p:nvSpPr>
        <p:spPr>
          <a:xfrm>
            <a:off x="8416250" y="2834297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05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817" name="Google Shape;1817;p27">
            <a:hlinkClick/>
          </p:cNvPr>
          <p:cNvSpPr txBox="1"/>
          <p:nvPr/>
        </p:nvSpPr>
        <p:spPr>
          <a:xfrm>
            <a:off x="8416250" y="3396535"/>
            <a:ext cx="500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Jua"/>
                <a:ea typeface="Jua"/>
                <a:cs typeface="Jua"/>
                <a:sym typeface="Jua"/>
              </a:rPr>
              <a:t>06</a:t>
            </a:r>
            <a:endParaRPr b="1" sz="15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818" name="Google Shape;1818;p27">
            <a:hlinkClick/>
          </p:cNvPr>
          <p:cNvSpPr/>
          <p:nvPr/>
        </p:nvSpPr>
        <p:spPr>
          <a:xfrm>
            <a:off x="8473075" y="4372025"/>
            <a:ext cx="443400" cy="295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27">
            <a:hlinkClick/>
          </p:cNvPr>
          <p:cNvSpPr/>
          <p:nvPr/>
        </p:nvSpPr>
        <p:spPr>
          <a:xfrm rot="-2700000">
            <a:off x="945786" y="642199"/>
            <a:ext cx="170978" cy="170978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27">
            <a:hlinkClick/>
          </p:cNvPr>
          <p:cNvSpPr/>
          <p:nvPr/>
        </p:nvSpPr>
        <p:spPr>
          <a:xfrm rot="8100000">
            <a:off x="8027236" y="642199"/>
            <a:ext cx="170978" cy="170978"/>
          </a:xfrm>
          <a:prstGeom prst="halfFrame">
            <a:avLst>
              <a:gd fmla="val 33333" name="adj1"/>
              <a:gd fmla="val 33333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ature Activities Binder by Slidesgo">
  <a:themeElements>
    <a:clrScheme name="Simple Light">
      <a:dk1>
        <a:srgbClr val="000000"/>
      </a:dk1>
      <a:lt1>
        <a:srgbClr val="FFFFFF"/>
      </a:lt1>
      <a:dk2>
        <a:srgbClr val="D9D9D9"/>
      </a:dk2>
      <a:lt2>
        <a:srgbClr val="C1D2F1"/>
      </a:lt2>
      <a:accent1>
        <a:srgbClr val="A8BFE9"/>
      </a:accent1>
      <a:accent2>
        <a:srgbClr val="EC7459"/>
      </a:accent2>
      <a:accent3>
        <a:srgbClr val="596AEC"/>
      </a:accent3>
      <a:accent4>
        <a:srgbClr val="D4E7C7"/>
      </a:accent4>
      <a:accent5>
        <a:srgbClr val="BFEEA0"/>
      </a:accent5>
      <a:accent6>
        <a:srgbClr val="FFA87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